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8" r:id="rId2"/>
    <p:sldId id="258" r:id="rId3"/>
    <p:sldId id="261" r:id="rId4"/>
    <p:sldId id="289" r:id="rId5"/>
    <p:sldId id="290" r:id="rId6"/>
    <p:sldId id="283" r:id="rId7"/>
    <p:sldId id="291" r:id="rId8"/>
    <p:sldId id="296" r:id="rId9"/>
    <p:sldId id="292" r:id="rId10"/>
    <p:sldId id="293" r:id="rId11"/>
    <p:sldId id="300" r:id="rId12"/>
    <p:sldId id="301" r:id="rId13"/>
    <p:sldId id="297" r:id="rId14"/>
    <p:sldId id="298" r:id="rId15"/>
    <p:sldId id="304" r:id="rId16"/>
    <p:sldId id="294" r:id="rId17"/>
    <p:sldId id="263" r:id="rId18"/>
    <p:sldId id="302"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Ferreira" initials="RF" lastIdx="1" clrIdx="0">
    <p:extLst>
      <p:ext uri="{19B8F6BF-5375-455C-9EA6-DF929625EA0E}">
        <p15:presenceInfo xmlns:p15="http://schemas.microsoft.com/office/powerpoint/2012/main" userId="2ebfddf4ad22f2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A5A"/>
    <a:srgbClr val="2D2453"/>
    <a:srgbClr val="A6C66E"/>
    <a:srgbClr val="E9C16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9"/>
    <p:restoredTop sz="94697"/>
  </p:normalViewPr>
  <p:slideViewPr>
    <p:cSldViewPr snapToGrid="0" snapToObjects="1">
      <p:cViewPr varScale="1">
        <p:scale>
          <a:sx n="74" d="100"/>
          <a:sy n="74" d="100"/>
        </p:scale>
        <p:origin x="78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2D47B-7466-ED4B-8195-D50186C4A439}"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A3815-BB9C-2C4B-AC99-1E6773F5F251}" type="slidenum">
              <a:rPr lang="en-US" smtClean="0"/>
              <a:t>‹Nº›</a:t>
            </a:fld>
            <a:endParaRPr lang="en-US"/>
          </a:p>
        </p:txBody>
      </p:sp>
    </p:spTree>
    <p:extLst>
      <p:ext uri="{BB962C8B-B14F-4D97-AF65-F5344CB8AC3E}">
        <p14:creationId xmlns:p14="http://schemas.microsoft.com/office/powerpoint/2010/main" val="5230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Agradecimiento</a:t>
            </a:r>
            <a:r>
              <a:rPr lang="es-MX" baseline="0" dirty="0"/>
              <a:t> AV</a:t>
            </a:r>
          </a:p>
          <a:p>
            <a:r>
              <a:rPr lang="es-MX" baseline="0" dirty="0"/>
              <a:t>Buenos días a todos</a:t>
            </a:r>
          </a:p>
          <a:p>
            <a:r>
              <a:rPr lang="es-MX" baseline="0" dirty="0"/>
              <a:t>Presentar a </a:t>
            </a:r>
            <a:r>
              <a:rPr lang="es-MX" baseline="0" dirty="0" err="1"/>
              <a:t>Galtaroca</a:t>
            </a:r>
            <a:r>
              <a:rPr lang="es-MX" baseline="0" dirty="0"/>
              <a:t>, radiografía</a:t>
            </a:r>
            <a:endParaRPr lang="es-CL" dirty="0"/>
          </a:p>
        </p:txBody>
      </p:sp>
    </p:spTree>
    <p:extLst>
      <p:ext uri="{BB962C8B-B14F-4D97-AF65-F5344CB8AC3E}">
        <p14:creationId xmlns:p14="http://schemas.microsoft.com/office/powerpoint/2010/main" val="32116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Agradecimiento</a:t>
            </a:r>
            <a:r>
              <a:rPr lang="es-MX" baseline="0" dirty="0"/>
              <a:t> AV</a:t>
            </a:r>
          </a:p>
          <a:p>
            <a:r>
              <a:rPr lang="es-MX" baseline="0" dirty="0"/>
              <a:t>Buenos días a todos</a:t>
            </a:r>
          </a:p>
          <a:p>
            <a:r>
              <a:rPr lang="es-MX" baseline="0" dirty="0"/>
              <a:t>Presentar a </a:t>
            </a:r>
            <a:r>
              <a:rPr lang="es-MX" baseline="0" dirty="0" err="1"/>
              <a:t>Galtaroca</a:t>
            </a:r>
            <a:r>
              <a:rPr lang="es-MX" baseline="0" dirty="0"/>
              <a:t>, radiografía</a:t>
            </a:r>
            <a:endParaRPr lang="es-CL" dirty="0"/>
          </a:p>
        </p:txBody>
      </p:sp>
    </p:spTree>
    <p:extLst>
      <p:ext uri="{BB962C8B-B14F-4D97-AF65-F5344CB8AC3E}">
        <p14:creationId xmlns:p14="http://schemas.microsoft.com/office/powerpoint/2010/main" val="350594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4" name="Picture Placeholder 9"/>
          <p:cNvSpPr>
            <a:spLocks noGrp="1"/>
          </p:cNvSpPr>
          <p:nvPr>
            <p:ph type="pic" idx="21"/>
          </p:nvPr>
        </p:nvSpPr>
        <p:spPr>
          <a:xfrm>
            <a:off x="0" y="0"/>
            <a:ext cx="12192000"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91025313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88" name="Picture Placeholder 15"/>
          <p:cNvSpPr>
            <a:spLocks noGrp="1"/>
          </p:cNvSpPr>
          <p:nvPr>
            <p:ph type="pic" sz="half" idx="21"/>
          </p:nvPr>
        </p:nvSpPr>
        <p:spPr>
          <a:xfrm>
            <a:off x="275769" y="0"/>
            <a:ext cx="2694209" cy="6858000"/>
          </a:xfrm>
          <a:prstGeom prst="rect">
            <a:avLst/>
          </a:prstGeom>
        </p:spPr>
        <p:txBody>
          <a:bodyPr lIns="91439" rIns="91439"/>
          <a:lstStyle/>
          <a:p>
            <a:r>
              <a:rPr lang="es-ES"/>
              <a:t>Haga clic en el icono para agregar una imagen</a:t>
            </a:r>
            <a:endParaRPr/>
          </a:p>
        </p:txBody>
      </p:sp>
      <p:sp>
        <p:nvSpPr>
          <p:cNvPr id="89" name="Picture Placeholder 14"/>
          <p:cNvSpPr>
            <a:spLocks noGrp="1"/>
          </p:cNvSpPr>
          <p:nvPr>
            <p:ph type="pic" sz="half" idx="22"/>
          </p:nvPr>
        </p:nvSpPr>
        <p:spPr>
          <a:xfrm>
            <a:off x="5973357" y="653142"/>
            <a:ext cx="5594528" cy="508000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3803835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9_Custom Layout">
    <p:spTree>
      <p:nvGrpSpPr>
        <p:cNvPr id="1" name=""/>
        <p:cNvGrpSpPr/>
        <p:nvPr/>
      </p:nvGrpSpPr>
      <p:grpSpPr>
        <a:xfrm>
          <a:off x="0" y="0"/>
          <a:ext cx="0" cy="0"/>
          <a:chOff x="0" y="0"/>
          <a:chExt cx="0" cy="0"/>
        </a:xfrm>
      </p:grpSpPr>
      <p:sp>
        <p:nvSpPr>
          <p:cNvPr id="9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97" name="Picture Placeholder 5"/>
          <p:cNvSpPr>
            <a:spLocks noGrp="1"/>
          </p:cNvSpPr>
          <p:nvPr>
            <p:ph type="pic" idx="21"/>
          </p:nvPr>
        </p:nvSpPr>
        <p:spPr>
          <a:xfrm>
            <a:off x="0" y="595086"/>
            <a:ext cx="12192000" cy="3018972"/>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43821294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5" name="Picture Placeholder 5"/>
          <p:cNvSpPr>
            <a:spLocks noGrp="1"/>
          </p:cNvSpPr>
          <p:nvPr>
            <p:ph type="pic" sz="half" idx="21"/>
          </p:nvPr>
        </p:nvSpPr>
        <p:spPr>
          <a:xfrm>
            <a:off x="844095" y="829785"/>
            <a:ext cx="4210506" cy="4196444"/>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1764658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13" name="Picture Placeholder 9"/>
          <p:cNvSpPr>
            <a:spLocks noGrp="1"/>
          </p:cNvSpPr>
          <p:nvPr>
            <p:ph type="pic" sz="quarter" idx="21"/>
          </p:nvPr>
        </p:nvSpPr>
        <p:spPr>
          <a:xfrm>
            <a:off x="5090886" y="-2"/>
            <a:ext cx="2648857" cy="3860803"/>
          </a:xfrm>
          <a:prstGeom prst="rect">
            <a:avLst/>
          </a:prstGeom>
        </p:spPr>
        <p:txBody>
          <a:bodyPr lIns="91439" rIns="91439"/>
          <a:lstStyle/>
          <a:p>
            <a:r>
              <a:rPr lang="es-ES"/>
              <a:t>Haga clic en el icono para agregar una imagen</a:t>
            </a:r>
            <a:endParaRPr/>
          </a:p>
        </p:txBody>
      </p:sp>
      <p:sp>
        <p:nvSpPr>
          <p:cNvPr id="114" name="Picture Placeholder 10"/>
          <p:cNvSpPr>
            <a:spLocks noGrp="1"/>
          </p:cNvSpPr>
          <p:nvPr>
            <p:ph type="pic" sz="quarter" idx="22"/>
          </p:nvPr>
        </p:nvSpPr>
        <p:spPr>
          <a:xfrm>
            <a:off x="6778170" y="-1"/>
            <a:ext cx="2931887" cy="4818744"/>
          </a:xfrm>
          <a:prstGeom prst="rect">
            <a:avLst/>
          </a:prstGeom>
        </p:spPr>
        <p:txBody>
          <a:bodyPr lIns="91439" rIns="91439"/>
          <a:lstStyle/>
          <a:p>
            <a:r>
              <a:rPr lang="es-ES"/>
              <a:t>Haga clic en el icono para agregar una imagen</a:t>
            </a:r>
            <a:endParaRPr/>
          </a:p>
        </p:txBody>
      </p:sp>
      <p:sp>
        <p:nvSpPr>
          <p:cNvPr id="115" name="Picture Placeholder 11"/>
          <p:cNvSpPr>
            <a:spLocks noGrp="1"/>
          </p:cNvSpPr>
          <p:nvPr>
            <p:ph type="pic" sz="half" idx="23"/>
          </p:nvPr>
        </p:nvSpPr>
        <p:spPr>
          <a:xfrm>
            <a:off x="8621485" y="0"/>
            <a:ext cx="3236687" cy="5660573"/>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0261285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3" name="Picture Placeholder 5"/>
          <p:cNvSpPr>
            <a:spLocks noGrp="1"/>
          </p:cNvSpPr>
          <p:nvPr>
            <p:ph type="pic" sz="half" idx="21"/>
          </p:nvPr>
        </p:nvSpPr>
        <p:spPr>
          <a:xfrm>
            <a:off x="539185" y="0"/>
            <a:ext cx="3468916"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9066909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3_Custom Layout">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1" name="Picture Placeholder 7"/>
          <p:cNvSpPr>
            <a:spLocks noGrp="1"/>
          </p:cNvSpPr>
          <p:nvPr>
            <p:ph type="pic" sz="half" idx="21"/>
          </p:nvPr>
        </p:nvSpPr>
        <p:spPr>
          <a:xfrm>
            <a:off x="580571" y="-1"/>
            <a:ext cx="4818743" cy="5500916"/>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07234116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13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9" name="Picture Placeholder 5"/>
          <p:cNvSpPr>
            <a:spLocks noGrp="1"/>
          </p:cNvSpPr>
          <p:nvPr>
            <p:ph type="pic" idx="21"/>
          </p:nvPr>
        </p:nvSpPr>
        <p:spPr>
          <a:xfrm>
            <a:off x="5689601" y="0"/>
            <a:ext cx="6502401"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33067101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47" name="Picture Placeholder 10"/>
          <p:cNvSpPr>
            <a:spLocks noGrp="1"/>
          </p:cNvSpPr>
          <p:nvPr>
            <p:ph type="pic" sz="quarter" idx="21"/>
          </p:nvPr>
        </p:nvSpPr>
        <p:spPr>
          <a:xfrm>
            <a:off x="4804228" y="667656"/>
            <a:ext cx="2743201" cy="2220686"/>
          </a:xfrm>
          <a:prstGeom prst="rect">
            <a:avLst/>
          </a:prstGeom>
        </p:spPr>
        <p:txBody>
          <a:bodyPr lIns="91439" rIns="91439"/>
          <a:lstStyle/>
          <a:p>
            <a:r>
              <a:rPr lang="es-ES"/>
              <a:t>Haga clic en el icono para agregar una imagen</a:t>
            </a:r>
            <a:endParaRPr/>
          </a:p>
        </p:txBody>
      </p:sp>
      <p:sp>
        <p:nvSpPr>
          <p:cNvPr id="148" name="Picture Placeholder 11"/>
          <p:cNvSpPr>
            <a:spLocks noGrp="1"/>
          </p:cNvSpPr>
          <p:nvPr>
            <p:ph type="pic" sz="quarter" idx="22"/>
          </p:nvPr>
        </p:nvSpPr>
        <p:spPr>
          <a:xfrm>
            <a:off x="6371771" y="3185884"/>
            <a:ext cx="4339773" cy="2837544"/>
          </a:xfrm>
          <a:prstGeom prst="rect">
            <a:avLst/>
          </a:prstGeom>
        </p:spPr>
        <p:txBody>
          <a:bodyPr lIns="91439" rIns="91439"/>
          <a:lstStyle/>
          <a:p>
            <a:r>
              <a:rPr lang="es-ES"/>
              <a:t>Haga clic en el icono para agregar una imagen</a:t>
            </a:r>
            <a:endParaRPr/>
          </a:p>
        </p:txBody>
      </p:sp>
      <p:sp>
        <p:nvSpPr>
          <p:cNvPr id="149" name="Picture Placeholder 9"/>
          <p:cNvSpPr>
            <a:spLocks noGrp="1"/>
          </p:cNvSpPr>
          <p:nvPr>
            <p:ph type="pic" sz="quarter" idx="23"/>
          </p:nvPr>
        </p:nvSpPr>
        <p:spPr>
          <a:xfrm>
            <a:off x="7823199" y="986969"/>
            <a:ext cx="3483430" cy="1901373"/>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425193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7_Custom Layout">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57" name="Picture Placeholder 8"/>
          <p:cNvSpPr>
            <a:spLocks noGrp="1"/>
          </p:cNvSpPr>
          <p:nvPr>
            <p:ph type="pic" sz="quarter" idx="21"/>
          </p:nvPr>
        </p:nvSpPr>
        <p:spPr>
          <a:xfrm>
            <a:off x="1554202" y="2362200"/>
            <a:ext cx="2559762" cy="2087297"/>
          </a:xfrm>
          <a:prstGeom prst="rect">
            <a:avLst/>
          </a:prstGeom>
        </p:spPr>
        <p:txBody>
          <a:bodyPr lIns="91439" rIns="91439"/>
          <a:lstStyle/>
          <a:p>
            <a:r>
              <a:rPr lang="es-ES"/>
              <a:t>Haga clic en el icono para agregar una imagen</a:t>
            </a:r>
            <a:endParaRPr/>
          </a:p>
        </p:txBody>
      </p:sp>
      <p:sp>
        <p:nvSpPr>
          <p:cNvPr id="158" name="Picture Placeholder 11"/>
          <p:cNvSpPr>
            <a:spLocks noGrp="1"/>
          </p:cNvSpPr>
          <p:nvPr>
            <p:ph type="pic" sz="quarter" idx="22"/>
          </p:nvPr>
        </p:nvSpPr>
        <p:spPr>
          <a:xfrm>
            <a:off x="3852762" y="2362201"/>
            <a:ext cx="2559762" cy="2102757"/>
          </a:xfrm>
          <a:prstGeom prst="rect">
            <a:avLst/>
          </a:prstGeom>
        </p:spPr>
        <p:txBody>
          <a:bodyPr lIns="91439" rIns="91439"/>
          <a:lstStyle/>
          <a:p>
            <a:r>
              <a:rPr lang="es-ES"/>
              <a:t>Haga clic en el icono para agregar una imagen</a:t>
            </a:r>
            <a:endParaRPr/>
          </a:p>
        </p:txBody>
      </p:sp>
      <p:sp>
        <p:nvSpPr>
          <p:cNvPr id="159" name="Picture Placeholder 14"/>
          <p:cNvSpPr>
            <a:spLocks noGrp="1"/>
          </p:cNvSpPr>
          <p:nvPr>
            <p:ph type="pic" sz="quarter" idx="23"/>
          </p:nvPr>
        </p:nvSpPr>
        <p:spPr>
          <a:xfrm>
            <a:off x="6121344" y="2362201"/>
            <a:ext cx="2559762" cy="2102757"/>
          </a:xfrm>
          <a:prstGeom prst="rect">
            <a:avLst/>
          </a:prstGeom>
        </p:spPr>
        <p:txBody>
          <a:bodyPr lIns="91439" rIns="91439"/>
          <a:lstStyle/>
          <a:p>
            <a:r>
              <a:rPr lang="es-ES"/>
              <a:t>Haga clic en el icono para agregar una imagen</a:t>
            </a:r>
            <a:endParaRPr/>
          </a:p>
        </p:txBody>
      </p:sp>
      <p:sp>
        <p:nvSpPr>
          <p:cNvPr id="160" name="Picture Placeholder 17"/>
          <p:cNvSpPr>
            <a:spLocks noGrp="1"/>
          </p:cNvSpPr>
          <p:nvPr>
            <p:ph type="pic" sz="quarter" idx="24"/>
          </p:nvPr>
        </p:nvSpPr>
        <p:spPr>
          <a:xfrm>
            <a:off x="8374939" y="2362201"/>
            <a:ext cx="2559762" cy="2102757"/>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8779085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6_Custom Layout">
    <p:spTree>
      <p:nvGrpSpPr>
        <p:cNvPr id="1" name=""/>
        <p:cNvGrpSpPr/>
        <p:nvPr/>
      </p:nvGrpSpPr>
      <p:grpSpPr>
        <a:xfrm>
          <a:off x="0" y="0"/>
          <a:ext cx="0" cy="0"/>
          <a:chOff x="0" y="0"/>
          <a:chExt cx="0" cy="0"/>
        </a:xfrm>
      </p:grpSpPr>
      <p:sp>
        <p:nvSpPr>
          <p:cNvPr id="16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68" name="Picture Placeholder 5"/>
          <p:cNvSpPr>
            <a:spLocks noGrp="1"/>
          </p:cNvSpPr>
          <p:nvPr>
            <p:ph type="pic" sz="half" idx="21"/>
          </p:nvPr>
        </p:nvSpPr>
        <p:spPr>
          <a:xfrm>
            <a:off x="595085" y="0"/>
            <a:ext cx="4020460" cy="5602517"/>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7494408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seño personalizado">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2" name="Picture Placeholder 5"/>
          <p:cNvSpPr>
            <a:spLocks noGrp="1"/>
          </p:cNvSpPr>
          <p:nvPr>
            <p:ph type="pic" sz="half" idx="21"/>
          </p:nvPr>
        </p:nvSpPr>
        <p:spPr>
          <a:xfrm>
            <a:off x="1349829" y="1055914"/>
            <a:ext cx="4905829" cy="4746172"/>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36361799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9_Custom Layout">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76" name="Picture Placeholder 10"/>
          <p:cNvSpPr>
            <a:spLocks noGrp="1"/>
          </p:cNvSpPr>
          <p:nvPr>
            <p:ph type="pic" sz="half" idx="21"/>
          </p:nvPr>
        </p:nvSpPr>
        <p:spPr>
          <a:xfrm>
            <a:off x="783770" y="841826"/>
            <a:ext cx="5834745" cy="4586517"/>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5216226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0_Custom Layout">
    <p:spTree>
      <p:nvGrpSpPr>
        <p:cNvPr id="1" name=""/>
        <p:cNvGrpSpPr/>
        <p:nvPr/>
      </p:nvGrpSpPr>
      <p:grpSpPr>
        <a:xfrm>
          <a:off x="0" y="0"/>
          <a:ext cx="0" cy="0"/>
          <a:chOff x="0" y="0"/>
          <a:chExt cx="0" cy="0"/>
        </a:xfrm>
      </p:grpSpPr>
      <p:sp>
        <p:nvSpPr>
          <p:cNvPr id="18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84" name="Picture Placeholder 5"/>
          <p:cNvSpPr>
            <a:spLocks noGrp="1"/>
          </p:cNvSpPr>
          <p:nvPr>
            <p:ph type="pic" sz="half" idx="21"/>
          </p:nvPr>
        </p:nvSpPr>
        <p:spPr>
          <a:xfrm>
            <a:off x="6212113" y="762000"/>
            <a:ext cx="5152573" cy="5152572"/>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088243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8_Custom Layout">
    <p:spTree>
      <p:nvGrpSpPr>
        <p:cNvPr id="1" name=""/>
        <p:cNvGrpSpPr/>
        <p:nvPr/>
      </p:nvGrpSpPr>
      <p:grpSpPr>
        <a:xfrm>
          <a:off x="0" y="0"/>
          <a:ext cx="0" cy="0"/>
          <a:chOff x="0" y="0"/>
          <a:chExt cx="0" cy="0"/>
        </a:xfrm>
      </p:grpSpPr>
      <p:sp>
        <p:nvSpPr>
          <p:cNvPr id="19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92" name="Picture Placeholder 5"/>
          <p:cNvSpPr>
            <a:spLocks noGrp="1"/>
          </p:cNvSpPr>
          <p:nvPr>
            <p:ph type="pic" sz="half" idx="21"/>
          </p:nvPr>
        </p:nvSpPr>
        <p:spPr>
          <a:xfrm>
            <a:off x="6591300" y="0"/>
            <a:ext cx="4699000" cy="57912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97735330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1_Custom Layout">
    <p:spTree>
      <p:nvGrpSpPr>
        <p:cNvPr id="1" name=""/>
        <p:cNvGrpSpPr/>
        <p:nvPr/>
      </p:nvGrpSpPr>
      <p:grpSpPr>
        <a:xfrm>
          <a:off x="0" y="0"/>
          <a:ext cx="0" cy="0"/>
          <a:chOff x="0" y="0"/>
          <a:chExt cx="0" cy="0"/>
        </a:xfrm>
      </p:grpSpPr>
      <p:sp>
        <p:nvSpPr>
          <p:cNvPr id="19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00" name="Picture Placeholder 247"/>
          <p:cNvSpPr>
            <a:spLocks noGrp="1"/>
          </p:cNvSpPr>
          <p:nvPr>
            <p:ph type="pic" idx="21"/>
          </p:nvPr>
        </p:nvSpPr>
        <p:spPr>
          <a:xfrm>
            <a:off x="-1" y="-14513"/>
            <a:ext cx="7217572" cy="6799945"/>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44090093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2_Custom Layout">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08" name="Straight Connector 3"/>
          <p:cNvSpPr/>
          <p:nvPr/>
        </p:nvSpPr>
        <p:spPr>
          <a:xfrm>
            <a:off x="0" y="6130278"/>
            <a:ext cx="639981" cy="1"/>
          </a:xfrm>
          <a:prstGeom prst="line">
            <a:avLst/>
          </a:prstGeom>
          <a:ln w="6350">
            <a:solidFill>
              <a:srgbClr val="000000"/>
            </a:solidFill>
            <a:miter/>
          </a:ln>
        </p:spPr>
        <p:txBody>
          <a:bodyPr lIns="45719" rIns="45719"/>
          <a:lstStyle/>
          <a:p>
            <a:endParaRPr/>
          </a:p>
        </p:txBody>
      </p:sp>
      <p:sp>
        <p:nvSpPr>
          <p:cNvPr id="209" name="Picture Placeholder 5"/>
          <p:cNvSpPr>
            <a:spLocks noGrp="1"/>
          </p:cNvSpPr>
          <p:nvPr>
            <p:ph type="pic" idx="21"/>
          </p:nvPr>
        </p:nvSpPr>
        <p:spPr>
          <a:xfrm>
            <a:off x="4833256" y="-676191"/>
            <a:ext cx="7358744" cy="8210380"/>
          </a:xfrm>
          <a:prstGeom prst="rect">
            <a:avLst/>
          </a:prstGeom>
        </p:spPr>
        <p:txBody>
          <a:bodyPr lIns="91439" rIns="91439"/>
          <a:lstStyle/>
          <a:p>
            <a:r>
              <a:rPr lang="es-ES"/>
              <a:t>Haga clic en el icono para agregar una imagen</a:t>
            </a:r>
            <a:endParaRPr/>
          </a:p>
        </p:txBody>
      </p:sp>
      <p:sp>
        <p:nvSpPr>
          <p:cNvPr id="210" name="Rectangle 2"/>
          <p:cNvSpPr txBox="1"/>
          <p:nvPr/>
        </p:nvSpPr>
        <p:spPr>
          <a:xfrm>
            <a:off x="639980" y="5914833"/>
            <a:ext cx="1172846"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100">
                <a:latin typeface="Montserrat Regular"/>
                <a:ea typeface="Montserrat Regular"/>
                <a:cs typeface="Montserrat Regular"/>
                <a:sym typeface="Montserrat Regular"/>
              </a:defRPr>
            </a:pPr>
            <a:r>
              <a:t>Wines of Chile</a:t>
            </a:r>
          </a:p>
          <a:p>
            <a:pPr>
              <a:defRPr sz="1100">
                <a:latin typeface="Montserrat Regular"/>
                <a:ea typeface="Montserrat Regular"/>
                <a:cs typeface="Montserrat Regular"/>
                <a:sym typeface="Montserrat Regular"/>
              </a:defRPr>
            </a:pPr>
            <a:r>
              <a:t>| </a:t>
            </a:r>
            <a:r>
              <a:rPr>
                <a:latin typeface="Montserrat Bold"/>
                <a:ea typeface="Montserrat Bold"/>
                <a:cs typeface="Montserrat Bold"/>
                <a:sym typeface="Montserrat Bold"/>
              </a:rPr>
              <a:t>SUMMIT 2020</a:t>
            </a:r>
          </a:p>
        </p:txBody>
      </p:sp>
    </p:spTree>
    <p:extLst>
      <p:ext uri="{BB962C8B-B14F-4D97-AF65-F5344CB8AC3E}">
        <p14:creationId xmlns:p14="http://schemas.microsoft.com/office/powerpoint/2010/main" val="396145916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3_Custom Layout">
    <p:spTree>
      <p:nvGrpSpPr>
        <p:cNvPr id="1" name=""/>
        <p:cNvGrpSpPr/>
        <p:nvPr/>
      </p:nvGrpSpPr>
      <p:grpSpPr>
        <a:xfrm>
          <a:off x="0" y="0"/>
          <a:ext cx="0" cy="0"/>
          <a:chOff x="0" y="0"/>
          <a:chExt cx="0" cy="0"/>
        </a:xfrm>
      </p:grpSpPr>
      <p:sp>
        <p:nvSpPr>
          <p:cNvPr id="21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18" name="Picture Placeholder 11"/>
          <p:cNvSpPr>
            <a:spLocks noGrp="1"/>
          </p:cNvSpPr>
          <p:nvPr>
            <p:ph type="pic" sz="half" idx="21"/>
          </p:nvPr>
        </p:nvSpPr>
        <p:spPr>
          <a:xfrm>
            <a:off x="1" y="-1"/>
            <a:ext cx="4731657" cy="5907317"/>
          </a:xfrm>
          <a:prstGeom prst="rect">
            <a:avLst/>
          </a:prstGeom>
        </p:spPr>
        <p:txBody>
          <a:bodyPr lIns="91439" rIns="91439"/>
          <a:lstStyle/>
          <a:p>
            <a:r>
              <a:rPr lang="es-ES"/>
              <a:t>Haga clic en el icono para agregar una imagen</a:t>
            </a:r>
            <a:endParaRPr/>
          </a:p>
        </p:txBody>
      </p:sp>
      <p:sp>
        <p:nvSpPr>
          <p:cNvPr id="219" name="Picture Placeholder 12"/>
          <p:cNvSpPr>
            <a:spLocks noGrp="1"/>
          </p:cNvSpPr>
          <p:nvPr>
            <p:ph type="pic" idx="22"/>
          </p:nvPr>
        </p:nvSpPr>
        <p:spPr>
          <a:xfrm>
            <a:off x="0" y="0"/>
            <a:ext cx="8302171" cy="685800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12656258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4_Custom Layout">
    <p:spTree>
      <p:nvGrpSpPr>
        <p:cNvPr id="1" name=""/>
        <p:cNvGrpSpPr/>
        <p:nvPr/>
      </p:nvGrpSpPr>
      <p:grpSpPr>
        <a:xfrm>
          <a:off x="0" y="0"/>
          <a:ext cx="0" cy="0"/>
          <a:chOff x="0" y="0"/>
          <a:chExt cx="0" cy="0"/>
        </a:xfrm>
      </p:grpSpPr>
      <p:sp>
        <p:nvSpPr>
          <p:cNvPr id="22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27" name="Freeform: Shape 7"/>
          <p:cNvSpPr>
            <a:spLocks noGrp="1"/>
          </p:cNvSpPr>
          <p:nvPr>
            <p:ph type="pic" sz="half" idx="21"/>
          </p:nvPr>
        </p:nvSpPr>
        <p:spPr>
          <a:xfrm>
            <a:off x="7410709" y="-1"/>
            <a:ext cx="4781291" cy="5907317"/>
          </a:xfrm>
          <a:prstGeom prst="rect">
            <a:avLst/>
          </a:prstGeom>
        </p:spPr>
        <p:txBody>
          <a:bodyPr lIns="91439" rIns="91439"/>
          <a:lstStyle/>
          <a:p>
            <a:r>
              <a:rPr lang="es-ES"/>
              <a:t>Haga clic en el icono para agregar una imagen</a:t>
            </a:r>
            <a:endParaRPr/>
          </a:p>
        </p:txBody>
      </p:sp>
      <p:sp>
        <p:nvSpPr>
          <p:cNvPr id="228" name="Freeform: Shape 10"/>
          <p:cNvSpPr>
            <a:spLocks noGrp="1"/>
          </p:cNvSpPr>
          <p:nvPr>
            <p:ph type="pic" idx="22"/>
          </p:nvPr>
        </p:nvSpPr>
        <p:spPr>
          <a:xfrm>
            <a:off x="3802741" y="0"/>
            <a:ext cx="8389258" cy="685800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23927714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5_Custom Layout">
    <p:spTree>
      <p:nvGrpSpPr>
        <p:cNvPr id="1" name=""/>
        <p:cNvGrpSpPr/>
        <p:nvPr/>
      </p:nvGrpSpPr>
      <p:grpSpPr>
        <a:xfrm>
          <a:off x="0" y="0"/>
          <a:ext cx="0" cy="0"/>
          <a:chOff x="0" y="0"/>
          <a:chExt cx="0" cy="0"/>
        </a:xfrm>
      </p:grpSpPr>
      <p:sp>
        <p:nvSpPr>
          <p:cNvPr id="23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36" name="Freeform: Shape 6"/>
          <p:cNvSpPr>
            <a:spLocks noGrp="1"/>
          </p:cNvSpPr>
          <p:nvPr>
            <p:ph type="pic" sz="half" idx="21"/>
          </p:nvPr>
        </p:nvSpPr>
        <p:spPr>
          <a:xfrm>
            <a:off x="3000924" y="344714"/>
            <a:ext cx="4005945" cy="6168572"/>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40621859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6_Custom Layout">
    <p:spTree>
      <p:nvGrpSpPr>
        <p:cNvPr id="1" name=""/>
        <p:cNvGrpSpPr/>
        <p:nvPr/>
      </p:nvGrpSpPr>
      <p:grpSpPr>
        <a:xfrm>
          <a:off x="0" y="0"/>
          <a:ext cx="0" cy="0"/>
          <a:chOff x="0" y="0"/>
          <a:chExt cx="0" cy="0"/>
        </a:xfrm>
      </p:grpSpPr>
      <p:sp>
        <p:nvSpPr>
          <p:cNvPr id="24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44" name="Freeform: Shape 5"/>
          <p:cNvSpPr>
            <a:spLocks noGrp="1"/>
          </p:cNvSpPr>
          <p:nvPr>
            <p:ph type="pic" sz="half" idx="21"/>
          </p:nvPr>
        </p:nvSpPr>
        <p:spPr>
          <a:xfrm>
            <a:off x="6908800" y="928915"/>
            <a:ext cx="4368800" cy="5007429"/>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4972738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25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52" name="Freeform: Shape 5"/>
          <p:cNvSpPr>
            <a:spLocks noGrp="1"/>
          </p:cNvSpPr>
          <p:nvPr>
            <p:ph type="pic" idx="21"/>
          </p:nvPr>
        </p:nvSpPr>
        <p:spPr>
          <a:xfrm>
            <a:off x="5157215" y="0"/>
            <a:ext cx="7034784"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9459702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0" name="Picture Placeholder 5"/>
          <p:cNvSpPr>
            <a:spLocks noGrp="1"/>
          </p:cNvSpPr>
          <p:nvPr>
            <p:ph type="pic" sz="half" idx="21"/>
          </p:nvPr>
        </p:nvSpPr>
        <p:spPr>
          <a:xfrm>
            <a:off x="7772400" y="0"/>
            <a:ext cx="3683726" cy="607423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7023261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25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60" name="Freeform: Shape 5"/>
          <p:cNvSpPr>
            <a:spLocks noGrp="1"/>
          </p:cNvSpPr>
          <p:nvPr>
            <p:ph type="pic" idx="21"/>
          </p:nvPr>
        </p:nvSpPr>
        <p:spPr>
          <a:xfrm>
            <a:off x="0" y="0"/>
            <a:ext cx="12192000"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64076447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0_Custom Layout">
    <p:spTree>
      <p:nvGrpSpPr>
        <p:cNvPr id="1" name=""/>
        <p:cNvGrpSpPr/>
        <p:nvPr/>
      </p:nvGrpSpPr>
      <p:grpSpPr>
        <a:xfrm>
          <a:off x="0" y="0"/>
          <a:ext cx="0" cy="0"/>
          <a:chOff x="0" y="0"/>
          <a:chExt cx="0" cy="0"/>
        </a:xfrm>
      </p:grpSpPr>
      <p:sp>
        <p:nvSpPr>
          <p:cNvPr id="2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77" name="Freeform: Shape 5"/>
          <p:cNvSpPr>
            <a:spLocks noGrp="1"/>
          </p:cNvSpPr>
          <p:nvPr>
            <p:ph type="pic" sz="half" idx="21"/>
          </p:nvPr>
        </p:nvSpPr>
        <p:spPr>
          <a:xfrm>
            <a:off x="0" y="-1"/>
            <a:ext cx="6096000" cy="3296343"/>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50751185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1_Custom Layout">
    <p:spTree>
      <p:nvGrpSpPr>
        <p:cNvPr id="1" name=""/>
        <p:cNvGrpSpPr/>
        <p:nvPr/>
      </p:nvGrpSpPr>
      <p:grpSpPr>
        <a:xfrm>
          <a:off x="0" y="0"/>
          <a:ext cx="0" cy="0"/>
          <a:chOff x="0" y="0"/>
          <a:chExt cx="0" cy="0"/>
        </a:xfrm>
      </p:grpSpPr>
      <p:sp>
        <p:nvSpPr>
          <p:cNvPr id="28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85" name="Freeform: Shape 5"/>
          <p:cNvSpPr>
            <a:spLocks noGrp="1"/>
          </p:cNvSpPr>
          <p:nvPr>
            <p:ph type="pic" idx="21"/>
          </p:nvPr>
        </p:nvSpPr>
        <p:spPr>
          <a:xfrm>
            <a:off x="5011615" y="703385"/>
            <a:ext cx="6418385" cy="5398479"/>
          </a:xfrm>
          <a:prstGeom prst="rect">
            <a:avLst/>
          </a:prstGeom>
        </p:spPr>
        <p:txBody>
          <a:bodyPr lIns="91439" rIns="91439"/>
          <a:lstStyle/>
          <a:p>
            <a:r>
              <a:rPr lang="es-ES"/>
              <a:t>Haga clic en el icono para agregar una imagen</a:t>
            </a:r>
            <a:endParaRPr/>
          </a:p>
        </p:txBody>
      </p:sp>
      <p:sp>
        <p:nvSpPr>
          <p:cNvPr id="286" name="Freeform: Shape 9"/>
          <p:cNvSpPr>
            <a:spLocks noGrp="1"/>
          </p:cNvSpPr>
          <p:nvPr>
            <p:ph type="pic" sz="quarter" idx="22"/>
          </p:nvPr>
        </p:nvSpPr>
        <p:spPr>
          <a:xfrm>
            <a:off x="577850" y="2249016"/>
            <a:ext cx="1548284" cy="1548285"/>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48948637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2_Custom Layout">
    <p:spTree>
      <p:nvGrpSpPr>
        <p:cNvPr id="1" name=""/>
        <p:cNvGrpSpPr/>
        <p:nvPr/>
      </p:nvGrpSpPr>
      <p:grpSpPr>
        <a:xfrm>
          <a:off x="0" y="0"/>
          <a:ext cx="0" cy="0"/>
          <a:chOff x="0" y="0"/>
          <a:chExt cx="0" cy="0"/>
        </a:xfrm>
      </p:grpSpPr>
      <p:sp>
        <p:nvSpPr>
          <p:cNvPr id="29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94" name="Freeform: Shape 10"/>
          <p:cNvSpPr>
            <a:spLocks noGrp="1"/>
          </p:cNvSpPr>
          <p:nvPr>
            <p:ph type="pic" sz="quarter" idx="21"/>
          </p:nvPr>
        </p:nvSpPr>
        <p:spPr>
          <a:xfrm>
            <a:off x="4953000" y="12336"/>
            <a:ext cx="2082800" cy="3403601"/>
          </a:xfrm>
          <a:prstGeom prst="rect">
            <a:avLst/>
          </a:prstGeom>
        </p:spPr>
        <p:txBody>
          <a:bodyPr lIns="91439" rIns="91439"/>
          <a:lstStyle/>
          <a:p>
            <a:r>
              <a:rPr lang="es-ES"/>
              <a:t>Haga clic en el icono para agregar una imagen</a:t>
            </a:r>
            <a:endParaRPr/>
          </a:p>
        </p:txBody>
      </p:sp>
      <p:sp>
        <p:nvSpPr>
          <p:cNvPr id="295" name="Freeform: Shape 11"/>
          <p:cNvSpPr>
            <a:spLocks noGrp="1"/>
          </p:cNvSpPr>
          <p:nvPr>
            <p:ph type="pic" sz="quarter" idx="22"/>
          </p:nvPr>
        </p:nvSpPr>
        <p:spPr>
          <a:xfrm>
            <a:off x="6680200" y="1422400"/>
            <a:ext cx="2082800" cy="3403600"/>
          </a:xfrm>
          <a:prstGeom prst="rect">
            <a:avLst/>
          </a:prstGeom>
        </p:spPr>
        <p:txBody>
          <a:bodyPr lIns="91439" rIns="91439"/>
          <a:lstStyle/>
          <a:p>
            <a:r>
              <a:rPr lang="es-ES"/>
              <a:t>Haga clic en el icono para agregar una imagen</a:t>
            </a:r>
            <a:endParaRPr/>
          </a:p>
        </p:txBody>
      </p:sp>
      <p:sp>
        <p:nvSpPr>
          <p:cNvPr id="296" name="Freeform: Shape 9"/>
          <p:cNvSpPr>
            <a:spLocks noGrp="1"/>
          </p:cNvSpPr>
          <p:nvPr>
            <p:ph type="pic" sz="quarter" idx="23"/>
          </p:nvPr>
        </p:nvSpPr>
        <p:spPr>
          <a:xfrm>
            <a:off x="8445500" y="3454400"/>
            <a:ext cx="2082800" cy="34036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67075289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3_Custom Layout">
    <p:spTree>
      <p:nvGrpSpPr>
        <p:cNvPr id="1" name=""/>
        <p:cNvGrpSpPr/>
        <p:nvPr/>
      </p:nvGrpSpPr>
      <p:grpSpPr>
        <a:xfrm>
          <a:off x="0" y="0"/>
          <a:ext cx="0" cy="0"/>
          <a:chOff x="0" y="0"/>
          <a:chExt cx="0" cy="0"/>
        </a:xfrm>
      </p:grpSpPr>
      <p:sp>
        <p:nvSpPr>
          <p:cNvPr id="3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04" name="Freeform: Shape 5"/>
          <p:cNvSpPr>
            <a:spLocks noGrp="1"/>
          </p:cNvSpPr>
          <p:nvPr>
            <p:ph type="pic" idx="21"/>
          </p:nvPr>
        </p:nvSpPr>
        <p:spPr>
          <a:xfrm>
            <a:off x="809482" y="-1"/>
            <a:ext cx="10706497" cy="685800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0441918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34_Custom Layout">
    <p:spTree>
      <p:nvGrpSpPr>
        <p:cNvPr id="1" name=""/>
        <p:cNvGrpSpPr/>
        <p:nvPr/>
      </p:nvGrpSpPr>
      <p:grpSpPr>
        <a:xfrm>
          <a:off x="0" y="0"/>
          <a:ext cx="0" cy="0"/>
          <a:chOff x="0" y="0"/>
          <a:chExt cx="0" cy="0"/>
        </a:xfrm>
      </p:grpSpPr>
      <p:sp>
        <p:nvSpPr>
          <p:cNvPr id="3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12" name="Straight Connector 3"/>
          <p:cNvSpPr/>
          <p:nvPr/>
        </p:nvSpPr>
        <p:spPr>
          <a:xfrm>
            <a:off x="0" y="6130278"/>
            <a:ext cx="639981" cy="1"/>
          </a:xfrm>
          <a:prstGeom prst="line">
            <a:avLst/>
          </a:prstGeom>
          <a:ln w="6350">
            <a:solidFill>
              <a:srgbClr val="000000"/>
            </a:solidFill>
            <a:miter/>
          </a:ln>
        </p:spPr>
        <p:txBody>
          <a:bodyPr lIns="45719" rIns="45719"/>
          <a:lstStyle/>
          <a:p>
            <a:endParaRPr/>
          </a:p>
        </p:txBody>
      </p:sp>
      <p:sp>
        <p:nvSpPr>
          <p:cNvPr id="313" name="Freeform: Shape 10"/>
          <p:cNvSpPr>
            <a:spLocks noGrp="1"/>
          </p:cNvSpPr>
          <p:nvPr>
            <p:ph type="pic" sz="quarter" idx="21"/>
          </p:nvPr>
        </p:nvSpPr>
        <p:spPr>
          <a:xfrm>
            <a:off x="7701385" y="609599"/>
            <a:ext cx="3808445" cy="2481945"/>
          </a:xfrm>
          <a:prstGeom prst="rect">
            <a:avLst/>
          </a:prstGeom>
        </p:spPr>
        <p:txBody>
          <a:bodyPr lIns="91439" rIns="91439"/>
          <a:lstStyle/>
          <a:p>
            <a:r>
              <a:rPr lang="es-ES"/>
              <a:t>Haga clic en el icono para agregar una imagen</a:t>
            </a:r>
            <a:endParaRPr/>
          </a:p>
        </p:txBody>
      </p:sp>
      <p:sp>
        <p:nvSpPr>
          <p:cNvPr id="314" name="Freeform: Shape 12"/>
          <p:cNvSpPr>
            <a:spLocks noGrp="1"/>
          </p:cNvSpPr>
          <p:nvPr>
            <p:ph type="pic" sz="quarter" idx="22"/>
          </p:nvPr>
        </p:nvSpPr>
        <p:spPr>
          <a:xfrm>
            <a:off x="7718935" y="3766458"/>
            <a:ext cx="3790896" cy="2481944"/>
          </a:xfrm>
          <a:prstGeom prst="rect">
            <a:avLst/>
          </a:prstGeom>
        </p:spPr>
        <p:txBody>
          <a:bodyPr lIns="91439" rIns="91439"/>
          <a:lstStyle/>
          <a:p>
            <a:r>
              <a:rPr lang="es-ES"/>
              <a:t>Haga clic en el icono para agregar una imagen</a:t>
            </a:r>
            <a:endParaRPr/>
          </a:p>
        </p:txBody>
      </p:sp>
      <p:sp>
        <p:nvSpPr>
          <p:cNvPr id="315" name="Freeform: Shape 11"/>
          <p:cNvSpPr>
            <a:spLocks noGrp="1"/>
          </p:cNvSpPr>
          <p:nvPr>
            <p:ph type="pic" sz="quarter" idx="23"/>
          </p:nvPr>
        </p:nvSpPr>
        <p:spPr>
          <a:xfrm>
            <a:off x="5820228" y="1997529"/>
            <a:ext cx="3439888" cy="2862943"/>
          </a:xfrm>
          <a:prstGeom prst="rect">
            <a:avLst/>
          </a:prstGeom>
        </p:spPr>
        <p:txBody>
          <a:bodyPr lIns="91439" rIns="91439"/>
          <a:lstStyle/>
          <a:p>
            <a:r>
              <a:rPr lang="es-ES"/>
              <a:t>Haga clic en el icono para agregar una imagen</a:t>
            </a:r>
            <a:endParaRPr/>
          </a:p>
        </p:txBody>
      </p:sp>
      <p:sp>
        <p:nvSpPr>
          <p:cNvPr id="316" name="Rectangle 2"/>
          <p:cNvSpPr txBox="1"/>
          <p:nvPr/>
        </p:nvSpPr>
        <p:spPr>
          <a:xfrm>
            <a:off x="639980" y="5914833"/>
            <a:ext cx="1172846"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100">
                <a:latin typeface="Montserrat Regular"/>
                <a:ea typeface="Montserrat Regular"/>
                <a:cs typeface="Montserrat Regular"/>
                <a:sym typeface="Montserrat Regular"/>
              </a:defRPr>
            </a:pPr>
            <a:r>
              <a:rPr dirty="0"/>
              <a:t>Wines of Chile</a:t>
            </a:r>
          </a:p>
          <a:p>
            <a:pPr>
              <a:defRPr sz="1100">
                <a:latin typeface="Montserrat Regular"/>
                <a:ea typeface="Montserrat Regular"/>
                <a:cs typeface="Montserrat Regular"/>
                <a:sym typeface="Montserrat Regular"/>
              </a:defRPr>
            </a:pPr>
            <a:r>
              <a:rPr dirty="0"/>
              <a:t>| </a:t>
            </a:r>
            <a:r>
              <a:rPr dirty="0">
                <a:latin typeface="Montserrat Bold"/>
                <a:ea typeface="Montserrat Bold"/>
                <a:cs typeface="Montserrat Bold"/>
                <a:sym typeface="Montserrat Bold"/>
              </a:rPr>
              <a:t>SUMMIT 2020</a:t>
            </a:r>
          </a:p>
        </p:txBody>
      </p:sp>
    </p:spTree>
    <p:extLst>
      <p:ext uri="{BB962C8B-B14F-4D97-AF65-F5344CB8AC3E}">
        <p14:creationId xmlns:p14="http://schemas.microsoft.com/office/powerpoint/2010/main" val="218767009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5_Custom Layout">
    <p:spTree>
      <p:nvGrpSpPr>
        <p:cNvPr id="1" name=""/>
        <p:cNvGrpSpPr/>
        <p:nvPr/>
      </p:nvGrpSpPr>
      <p:grpSpPr>
        <a:xfrm>
          <a:off x="0" y="0"/>
          <a:ext cx="0" cy="0"/>
          <a:chOff x="0" y="0"/>
          <a:chExt cx="0" cy="0"/>
        </a:xfrm>
      </p:grpSpPr>
      <p:sp>
        <p:nvSpPr>
          <p:cNvPr id="3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24" name="Freeform: Shape 5"/>
          <p:cNvSpPr>
            <a:spLocks noGrp="1"/>
          </p:cNvSpPr>
          <p:nvPr>
            <p:ph type="pic" idx="21"/>
          </p:nvPr>
        </p:nvSpPr>
        <p:spPr>
          <a:xfrm>
            <a:off x="4519748" y="0"/>
            <a:ext cx="7067006"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6306914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6_Custom Layout">
    <p:spTree>
      <p:nvGrpSpPr>
        <p:cNvPr id="1" name=""/>
        <p:cNvGrpSpPr/>
        <p:nvPr/>
      </p:nvGrpSpPr>
      <p:grpSpPr>
        <a:xfrm>
          <a:off x="0" y="0"/>
          <a:ext cx="0" cy="0"/>
          <a:chOff x="0" y="0"/>
          <a:chExt cx="0" cy="0"/>
        </a:xfrm>
      </p:grpSpPr>
      <p:sp>
        <p:nvSpPr>
          <p:cNvPr id="3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32" name="Freeform: Shape 5"/>
          <p:cNvSpPr>
            <a:spLocks noGrp="1"/>
          </p:cNvSpPr>
          <p:nvPr>
            <p:ph type="pic" sz="half" idx="21"/>
          </p:nvPr>
        </p:nvSpPr>
        <p:spPr>
          <a:xfrm>
            <a:off x="4013200" y="1346200"/>
            <a:ext cx="4165600" cy="41656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15094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7_Custom Layout">
    <p:spTree>
      <p:nvGrpSpPr>
        <p:cNvPr id="1" name=""/>
        <p:cNvGrpSpPr/>
        <p:nvPr/>
      </p:nvGrpSpPr>
      <p:grpSpPr>
        <a:xfrm>
          <a:off x="0" y="0"/>
          <a:ext cx="0" cy="0"/>
          <a:chOff x="0" y="0"/>
          <a:chExt cx="0" cy="0"/>
        </a:xfrm>
      </p:grpSpPr>
      <p:sp>
        <p:nvSpPr>
          <p:cNvPr id="3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40" name="Freeform: Shape 5"/>
          <p:cNvSpPr>
            <a:spLocks noGrp="1"/>
          </p:cNvSpPr>
          <p:nvPr>
            <p:ph type="pic" sz="half" idx="21"/>
          </p:nvPr>
        </p:nvSpPr>
        <p:spPr>
          <a:xfrm>
            <a:off x="3222170" y="1"/>
            <a:ext cx="4637916" cy="3918857"/>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55353520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8_Custom Layout">
    <p:spTree>
      <p:nvGrpSpPr>
        <p:cNvPr id="1" name=""/>
        <p:cNvGrpSpPr/>
        <p:nvPr/>
      </p:nvGrpSpPr>
      <p:grpSpPr>
        <a:xfrm>
          <a:off x="0" y="0"/>
          <a:ext cx="0" cy="0"/>
          <a:chOff x="0" y="0"/>
          <a:chExt cx="0" cy="0"/>
        </a:xfrm>
      </p:grpSpPr>
      <p:sp>
        <p:nvSpPr>
          <p:cNvPr id="34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48" name="Freeform: Shape 5"/>
          <p:cNvSpPr>
            <a:spLocks noGrp="1"/>
          </p:cNvSpPr>
          <p:nvPr>
            <p:ph type="pic" sz="quarter" idx="21"/>
          </p:nvPr>
        </p:nvSpPr>
        <p:spPr>
          <a:xfrm>
            <a:off x="7162800" y="1758837"/>
            <a:ext cx="1468186" cy="2612127"/>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9379958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3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8" name="Picture Placeholder 5"/>
          <p:cNvSpPr>
            <a:spLocks noGrp="1"/>
          </p:cNvSpPr>
          <p:nvPr>
            <p:ph type="pic" sz="quarter" idx="21"/>
          </p:nvPr>
        </p:nvSpPr>
        <p:spPr>
          <a:xfrm>
            <a:off x="740229" y="2356485"/>
            <a:ext cx="4542972" cy="3129915"/>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18245512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9_Custom Layout">
    <p:spTree>
      <p:nvGrpSpPr>
        <p:cNvPr id="1" name=""/>
        <p:cNvGrpSpPr/>
        <p:nvPr/>
      </p:nvGrpSpPr>
      <p:grpSpPr>
        <a:xfrm>
          <a:off x="0" y="0"/>
          <a:ext cx="0" cy="0"/>
          <a:chOff x="0" y="0"/>
          <a:chExt cx="0" cy="0"/>
        </a:xfrm>
      </p:grpSpPr>
      <p:sp>
        <p:nvSpPr>
          <p:cNvPr id="35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56" name="Freeform: Shape 7"/>
          <p:cNvSpPr>
            <a:spLocks noGrp="1"/>
          </p:cNvSpPr>
          <p:nvPr>
            <p:ph type="pic" sz="quarter" idx="21"/>
          </p:nvPr>
        </p:nvSpPr>
        <p:spPr>
          <a:xfrm>
            <a:off x="796834" y="825524"/>
            <a:ext cx="1920240" cy="1920241"/>
          </a:xfrm>
          <a:prstGeom prst="rect">
            <a:avLst/>
          </a:prstGeom>
        </p:spPr>
        <p:txBody>
          <a:bodyPr lIns="91439" rIns="91439"/>
          <a:lstStyle/>
          <a:p>
            <a:r>
              <a:rPr lang="es-ES"/>
              <a:t>Haga clic en el icono para agregar una imagen</a:t>
            </a:r>
            <a:endParaRPr/>
          </a:p>
        </p:txBody>
      </p:sp>
      <p:sp>
        <p:nvSpPr>
          <p:cNvPr id="357" name="Freeform: Shape 10"/>
          <p:cNvSpPr>
            <a:spLocks noGrp="1"/>
          </p:cNvSpPr>
          <p:nvPr>
            <p:ph type="pic" sz="half" idx="22"/>
          </p:nvPr>
        </p:nvSpPr>
        <p:spPr>
          <a:xfrm>
            <a:off x="5081451" y="0"/>
            <a:ext cx="7110549" cy="3505176"/>
          </a:xfrm>
          <a:prstGeom prst="rect">
            <a:avLst/>
          </a:prstGeom>
        </p:spPr>
        <p:txBody>
          <a:bodyPr lIns="91439" rIns="91439"/>
          <a:lstStyle/>
          <a:p>
            <a:r>
              <a:rPr lang="es-ES"/>
              <a:t>Haga clic en el icono para agregar una imagen</a:t>
            </a:r>
            <a:endParaRPr/>
          </a:p>
        </p:txBody>
      </p:sp>
      <p:sp>
        <p:nvSpPr>
          <p:cNvPr id="358" name="Freeform: Shape 13"/>
          <p:cNvSpPr>
            <a:spLocks noGrp="1"/>
          </p:cNvSpPr>
          <p:nvPr>
            <p:ph type="pic" sz="quarter" idx="23"/>
          </p:nvPr>
        </p:nvSpPr>
        <p:spPr>
          <a:xfrm>
            <a:off x="7093146" y="1332509"/>
            <a:ext cx="3252630" cy="4376096"/>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86690602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40_Custom Layout">
    <p:spTree>
      <p:nvGrpSpPr>
        <p:cNvPr id="1" name=""/>
        <p:cNvGrpSpPr/>
        <p:nvPr/>
      </p:nvGrpSpPr>
      <p:grpSpPr>
        <a:xfrm>
          <a:off x="0" y="0"/>
          <a:ext cx="0" cy="0"/>
          <a:chOff x="0" y="0"/>
          <a:chExt cx="0" cy="0"/>
        </a:xfrm>
      </p:grpSpPr>
      <p:sp>
        <p:nvSpPr>
          <p:cNvPr id="3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66" name="Freeform: Shape 6"/>
          <p:cNvSpPr>
            <a:spLocks noGrp="1"/>
          </p:cNvSpPr>
          <p:nvPr>
            <p:ph type="pic" sz="quarter" idx="21"/>
          </p:nvPr>
        </p:nvSpPr>
        <p:spPr>
          <a:xfrm>
            <a:off x="8265680" y="653595"/>
            <a:ext cx="2588686" cy="5508626"/>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52429397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1_Custom Layout">
    <p:spTree>
      <p:nvGrpSpPr>
        <p:cNvPr id="1" name=""/>
        <p:cNvGrpSpPr/>
        <p:nvPr/>
      </p:nvGrpSpPr>
      <p:grpSpPr>
        <a:xfrm>
          <a:off x="0" y="0"/>
          <a:ext cx="0" cy="0"/>
          <a:chOff x="0" y="0"/>
          <a:chExt cx="0" cy="0"/>
        </a:xfrm>
      </p:grpSpPr>
      <p:sp>
        <p:nvSpPr>
          <p:cNvPr id="37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74" name="Freeform: Shape 5"/>
          <p:cNvSpPr>
            <a:spLocks noGrp="1"/>
          </p:cNvSpPr>
          <p:nvPr>
            <p:ph type="pic" sz="quarter" idx="21"/>
          </p:nvPr>
        </p:nvSpPr>
        <p:spPr>
          <a:xfrm>
            <a:off x="4717143" y="1741715"/>
            <a:ext cx="2902858" cy="3904344"/>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60866404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2_Custom Layout">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82" name="Freeform: Shape 13"/>
          <p:cNvSpPr>
            <a:spLocks noGrp="1"/>
          </p:cNvSpPr>
          <p:nvPr>
            <p:ph type="pic" sz="half" idx="21"/>
          </p:nvPr>
        </p:nvSpPr>
        <p:spPr>
          <a:xfrm>
            <a:off x="5093144" y="2276841"/>
            <a:ext cx="5486691" cy="3123111"/>
          </a:xfrm>
          <a:prstGeom prst="rect">
            <a:avLst/>
          </a:prstGeom>
        </p:spPr>
        <p:txBody>
          <a:bodyPr lIns="91439" rIns="91439"/>
          <a:lstStyle/>
          <a:p>
            <a:r>
              <a:rPr lang="es-ES"/>
              <a:t>Haga clic en el icono para agregar una imagen</a:t>
            </a:r>
            <a:endParaRPr/>
          </a:p>
        </p:txBody>
      </p:sp>
      <p:sp>
        <p:nvSpPr>
          <p:cNvPr id="383" name="Freeform: Shape 12"/>
          <p:cNvSpPr>
            <a:spLocks noGrp="1"/>
          </p:cNvSpPr>
          <p:nvPr>
            <p:ph type="pic" sz="half" idx="22"/>
          </p:nvPr>
        </p:nvSpPr>
        <p:spPr>
          <a:xfrm>
            <a:off x="8304958" y="-1"/>
            <a:ext cx="3887042" cy="6858001"/>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154857095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48_Custom Layout">
    <p:spTree>
      <p:nvGrpSpPr>
        <p:cNvPr id="1" name=""/>
        <p:cNvGrpSpPr/>
        <p:nvPr/>
      </p:nvGrpSpPr>
      <p:grpSpPr>
        <a:xfrm>
          <a:off x="0" y="0"/>
          <a:ext cx="0" cy="0"/>
          <a:chOff x="0" y="0"/>
          <a:chExt cx="0" cy="0"/>
        </a:xfrm>
      </p:grpSpPr>
      <p:sp>
        <p:nvSpPr>
          <p:cNvPr id="39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8542776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97" name="Slide Number"/>
          <p:cNvSpPr txBox="1">
            <a:spLocks noGrp="1"/>
          </p:cNvSpPr>
          <p:nvPr>
            <p:ph type="sldNum" sz="quarter" idx="2"/>
          </p:nvPr>
        </p:nvSpPr>
        <p:spPr>
          <a:xfrm>
            <a:off x="11286929" y="6391773"/>
            <a:ext cx="301822" cy="298250"/>
          </a:xfrm>
          <a:prstGeom prst="rect">
            <a:avLst/>
          </a:prstGeom>
        </p:spPr>
        <p:txBody>
          <a:bodyPr lIns="54444" tIns="54444" rIns="54444" bIns="54444" anchor="ctr"/>
          <a:lstStyle>
            <a:lvl1pPr algn="r" defTabSz="913604">
              <a:defRPr sz="1400">
                <a:solidFill>
                  <a:srgbClr val="898989"/>
                </a:solidFill>
                <a:latin typeface="Calibri"/>
                <a:ea typeface="Calibri"/>
                <a:cs typeface="Calibri"/>
                <a:sym typeface="Calibri"/>
              </a:defRPr>
            </a:lvl1pPr>
          </a:lstStyle>
          <a:p>
            <a:fld id="{86CB4B4D-7CA3-9044-876B-883B54F8677D}" type="slidenum">
              <a:t>‹Nº›</a:t>
            </a:fld>
            <a:endParaRPr/>
          </a:p>
        </p:txBody>
      </p:sp>
    </p:spTree>
    <p:extLst>
      <p:ext uri="{BB962C8B-B14F-4D97-AF65-F5344CB8AC3E}">
        <p14:creationId xmlns:p14="http://schemas.microsoft.com/office/powerpoint/2010/main" val="303549344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En blanc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4" name="Slide Number"/>
          <p:cNvSpPr txBox="1">
            <a:spLocks noGrp="1"/>
          </p:cNvSpPr>
          <p:nvPr>
            <p:ph type="sldNum" sz="quarter" idx="2"/>
          </p:nvPr>
        </p:nvSpPr>
        <p:spPr>
          <a:xfrm>
            <a:off x="11095219" y="6414781"/>
            <a:ext cx="258582" cy="248264"/>
          </a:xfrm>
          <a:prstGeom prst="rect">
            <a:avLst/>
          </a:prstGeom>
        </p:spPr>
        <p:txBody>
          <a:bodyPr lIns="45699" tIns="45699" rIns="45699" bIns="45699" anchor="ctr"/>
          <a:lstStyle>
            <a:lvl1pPr algn="r">
              <a:defRPr sz="1200">
                <a:solidFill>
                  <a:srgbClr val="888888"/>
                </a:solidFill>
                <a:latin typeface="Calibri"/>
                <a:ea typeface="Calibri"/>
                <a:cs typeface="Calibri"/>
                <a:sym typeface="Calibri"/>
              </a:defRPr>
            </a:lvl1pPr>
          </a:lstStyle>
          <a:p>
            <a:fld id="{86CB4B4D-7CA3-9044-876B-883B54F8677D}" type="slidenum">
              <a:t>‹Nº›</a:t>
            </a:fld>
            <a:endParaRPr/>
          </a:p>
        </p:txBody>
      </p:sp>
    </p:spTree>
    <p:extLst>
      <p:ext uri="{BB962C8B-B14F-4D97-AF65-F5344CB8AC3E}">
        <p14:creationId xmlns:p14="http://schemas.microsoft.com/office/powerpoint/2010/main" val="407374205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411" name="Shape 391"/>
          <p:cNvSpPr>
            <a:spLocks noGrp="1"/>
          </p:cNvSpPr>
          <p:nvPr>
            <p:ph type="pic" sz="half" idx="21"/>
          </p:nvPr>
        </p:nvSpPr>
        <p:spPr>
          <a:xfrm>
            <a:off x="7737278" y="342900"/>
            <a:ext cx="4114749" cy="6172122"/>
          </a:xfrm>
          <a:prstGeom prst="rect">
            <a:avLst/>
          </a:prstGeom>
        </p:spPr>
        <p:txBody>
          <a:bodyPr lIns="91439" rIns="91439"/>
          <a:lstStyle/>
          <a:p>
            <a:r>
              <a:rPr lang="es-ES"/>
              <a:t>Haga clic en el icono para agregar una imagen</a:t>
            </a:r>
            <a:endParaRPr/>
          </a:p>
        </p:txBody>
      </p:sp>
      <p:sp>
        <p:nvSpPr>
          <p:cNvPr id="412" name="Shape 392"/>
          <p:cNvSpPr/>
          <p:nvPr/>
        </p:nvSpPr>
        <p:spPr>
          <a:xfrm>
            <a:off x="342900" y="342899"/>
            <a:ext cx="7267288" cy="6172204"/>
          </a:xfrm>
          <a:prstGeom prst="rect">
            <a:avLst/>
          </a:prstGeom>
          <a:solidFill>
            <a:srgbClr val="2C3549"/>
          </a:solidFill>
          <a:ln w="12700">
            <a:miter lim="400000"/>
          </a:ln>
        </p:spPr>
        <p:txBody>
          <a:bodyPr lIns="25400" tIns="25400" rIns="25400" bIns="25400" anchor="ctr"/>
          <a:lstStyle/>
          <a:p>
            <a:pPr algn="ctr" defTabSz="412740">
              <a:defRPr sz="600">
                <a:solidFill>
                  <a:srgbClr val="FFFFFF"/>
                </a:solidFill>
                <a:latin typeface="Helvetica Neue Light"/>
                <a:ea typeface="Helvetica Neue Light"/>
                <a:cs typeface="Helvetica Neue Light"/>
                <a:sym typeface="Helvetica Neue Light"/>
              </a:defRPr>
            </a:pPr>
            <a:endParaRPr/>
          </a:p>
        </p:txBody>
      </p:sp>
      <p:sp>
        <p:nvSpPr>
          <p:cNvPr id="413" name="Title Text"/>
          <p:cNvSpPr txBox="1">
            <a:spLocks noGrp="1"/>
          </p:cNvSpPr>
          <p:nvPr>
            <p:ph type="title"/>
          </p:nvPr>
        </p:nvSpPr>
        <p:spPr>
          <a:xfrm>
            <a:off x="857250" y="857250"/>
            <a:ext cx="6238585" cy="1089244"/>
          </a:xfrm>
          <a:prstGeom prst="rect">
            <a:avLst/>
          </a:prstGeom>
        </p:spPr>
        <p:txBody>
          <a:bodyPr lIns="25400" tIns="25400" rIns="25400" bIns="25400" anchor="b">
            <a:normAutofit/>
          </a:bodyPr>
          <a:lstStyle>
            <a:lvl1pPr defTabSz="412756">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14" name="Body Level One…"/>
          <p:cNvSpPr txBox="1">
            <a:spLocks noGrp="1"/>
          </p:cNvSpPr>
          <p:nvPr>
            <p:ph type="body" sz="half" idx="1"/>
          </p:nvPr>
        </p:nvSpPr>
        <p:spPr>
          <a:xfrm>
            <a:off x="857250" y="2175092"/>
            <a:ext cx="6238585" cy="3825659"/>
          </a:xfrm>
          <a:prstGeom prst="rect">
            <a:avLst/>
          </a:prstGeom>
        </p:spPr>
        <p:txBody>
          <a:bodyPr lIns="25400" tIns="25400" rIns="25400" bIns="25400">
            <a:normAutofit/>
          </a:bodyPr>
          <a:lstStyle>
            <a:lvl1pPr marL="475889" indent="-247286"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1pPr>
            <a:lvl2pPr marL="1032621"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2pPr>
            <a:lvl3pPr marL="1566027"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3pPr>
            <a:lvl4pPr marL="2124834"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4pPr>
            <a:lvl5pPr marL="2759842"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15" name="Shape 396"/>
          <p:cNvSpPr txBox="1"/>
          <p:nvPr/>
        </p:nvSpPr>
        <p:spPr>
          <a:xfrm>
            <a:off x="324469" y="6556803"/>
            <a:ext cx="3392130" cy="187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12750">
              <a:defRPr sz="900">
                <a:latin typeface="Helvetica Neue Light"/>
                <a:ea typeface="Helvetica Neue Light"/>
                <a:cs typeface="Helvetica Neue Light"/>
                <a:sym typeface="Helvetica Neue Light"/>
              </a:defRPr>
            </a:lvl1pPr>
          </a:lstStyle>
          <a:p>
            <a:r>
              <a:t>@ 2018 Winext. All rights reserved</a:t>
            </a:r>
          </a:p>
        </p:txBody>
      </p:sp>
      <p:sp>
        <p:nvSpPr>
          <p:cNvPr id="416" name="Slide Number"/>
          <p:cNvSpPr txBox="1">
            <a:spLocks noGrp="1"/>
          </p:cNvSpPr>
          <p:nvPr>
            <p:ph type="sldNum" sz="quarter" idx="2"/>
          </p:nvPr>
        </p:nvSpPr>
        <p:spPr>
          <a:xfrm>
            <a:off x="11619057" y="6606438"/>
            <a:ext cx="232970" cy="236880"/>
          </a:xfrm>
          <a:prstGeom prst="rect">
            <a:avLst/>
          </a:prstGeom>
        </p:spPr>
        <p:txBody>
          <a:bodyPr lIns="25400" tIns="25400" rIns="25400" bIns="25400" anchor="b"/>
          <a:lstStyle>
            <a:lvl1pPr algn="r" defTabSz="412756">
              <a:defRPr sz="1200">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210834550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423" name="Shape 69"/>
          <p:cNvSpPr/>
          <p:nvPr/>
        </p:nvSpPr>
        <p:spPr>
          <a:xfrm>
            <a:off x="342900" y="4974062"/>
            <a:ext cx="11511958" cy="1541043"/>
          </a:xfrm>
          <a:prstGeom prst="rect">
            <a:avLst/>
          </a:prstGeom>
          <a:solidFill>
            <a:srgbClr val="2C3549"/>
          </a:solidFill>
          <a:ln w="12700">
            <a:miter lim="400000"/>
          </a:ln>
        </p:spPr>
        <p:txBody>
          <a:bodyPr lIns="25400" tIns="25400" rIns="25400" bIns="25400" anchor="ctr"/>
          <a:lstStyle/>
          <a:p>
            <a:pPr algn="ctr" defTabSz="412721">
              <a:defRPr sz="1400">
                <a:solidFill>
                  <a:srgbClr val="FFFFFF"/>
                </a:solidFill>
                <a:latin typeface="Helvetica Neue Light"/>
                <a:ea typeface="Helvetica Neue Light"/>
                <a:cs typeface="Helvetica Neue Light"/>
                <a:sym typeface="Helvetica Neue Light"/>
              </a:defRPr>
            </a:pPr>
            <a:endParaRPr/>
          </a:p>
        </p:txBody>
      </p:sp>
      <p:sp>
        <p:nvSpPr>
          <p:cNvPr id="424" name="Shape 70"/>
          <p:cNvSpPr>
            <a:spLocks noGrp="1"/>
          </p:cNvSpPr>
          <p:nvPr>
            <p:ph type="pic" idx="21"/>
          </p:nvPr>
        </p:nvSpPr>
        <p:spPr>
          <a:xfrm>
            <a:off x="339981" y="342900"/>
            <a:ext cx="11512046" cy="4501580"/>
          </a:xfrm>
          <a:prstGeom prst="rect">
            <a:avLst/>
          </a:prstGeom>
        </p:spPr>
        <p:txBody>
          <a:bodyPr lIns="91439" rIns="91439"/>
          <a:lstStyle/>
          <a:p>
            <a:r>
              <a:rPr lang="es-ES"/>
              <a:t>Haga clic en el icono para agregar una imagen</a:t>
            </a:r>
            <a:endParaRPr/>
          </a:p>
        </p:txBody>
      </p:sp>
      <p:sp>
        <p:nvSpPr>
          <p:cNvPr id="425" name="Title Text"/>
          <p:cNvSpPr txBox="1">
            <a:spLocks noGrp="1"/>
          </p:cNvSpPr>
          <p:nvPr>
            <p:ph type="title"/>
          </p:nvPr>
        </p:nvSpPr>
        <p:spPr>
          <a:xfrm>
            <a:off x="685801" y="5316962"/>
            <a:ext cx="7963899" cy="855243"/>
          </a:xfrm>
          <a:prstGeom prst="rect">
            <a:avLst/>
          </a:prstGeom>
        </p:spPr>
        <p:txBody>
          <a:bodyPr lIns="25399" tIns="25399" rIns="25399" bIns="25399">
            <a:normAutofit/>
          </a:bodyPr>
          <a:lstStyle>
            <a:lvl1pPr defTabSz="412721">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26" name="Slide Number"/>
          <p:cNvSpPr txBox="1">
            <a:spLocks noGrp="1"/>
          </p:cNvSpPr>
          <p:nvPr>
            <p:ph type="sldNum" sz="quarter" idx="2"/>
          </p:nvPr>
        </p:nvSpPr>
        <p:spPr>
          <a:xfrm>
            <a:off x="11365703" y="6020086"/>
            <a:ext cx="317703" cy="323569"/>
          </a:xfrm>
          <a:prstGeom prst="rect">
            <a:avLst/>
          </a:prstGeom>
        </p:spPr>
        <p:txBody>
          <a:bodyPr lIns="25399" tIns="25399" rIns="25399" bIns="25399" anchor="b"/>
          <a:lstStyle>
            <a:lvl1pPr algn="r" defTabSz="412721">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234177056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Photo - Horizontal">
    <p:spTree>
      <p:nvGrpSpPr>
        <p:cNvPr id="1" name=""/>
        <p:cNvGrpSpPr/>
        <p:nvPr/>
      </p:nvGrpSpPr>
      <p:grpSpPr>
        <a:xfrm>
          <a:off x="0" y="0"/>
          <a:ext cx="0" cy="0"/>
          <a:chOff x="0" y="0"/>
          <a:chExt cx="0" cy="0"/>
        </a:xfrm>
      </p:grpSpPr>
      <p:sp>
        <p:nvSpPr>
          <p:cNvPr id="433" name="Shape 129"/>
          <p:cNvSpPr/>
          <p:nvPr/>
        </p:nvSpPr>
        <p:spPr>
          <a:xfrm>
            <a:off x="342899" y="4974059"/>
            <a:ext cx="11511957"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34" name="Shape 130"/>
          <p:cNvSpPr>
            <a:spLocks noGrp="1"/>
          </p:cNvSpPr>
          <p:nvPr>
            <p:ph type="pic" idx="21"/>
          </p:nvPr>
        </p:nvSpPr>
        <p:spPr>
          <a:xfrm>
            <a:off x="339980" y="342900"/>
            <a:ext cx="11512046" cy="4501580"/>
          </a:xfrm>
          <a:prstGeom prst="rect">
            <a:avLst/>
          </a:prstGeom>
        </p:spPr>
        <p:txBody>
          <a:bodyPr lIns="91439" rIns="91439"/>
          <a:lstStyle/>
          <a:p>
            <a:r>
              <a:rPr lang="es-ES"/>
              <a:t>Haga clic en el icono para agregar una imagen</a:t>
            </a:r>
            <a:endParaRPr/>
          </a:p>
        </p:txBody>
      </p:sp>
      <p:sp>
        <p:nvSpPr>
          <p:cNvPr id="435" name="Title Text"/>
          <p:cNvSpPr txBox="1">
            <a:spLocks noGrp="1"/>
          </p:cNvSpPr>
          <p:nvPr>
            <p:ph type="title"/>
          </p:nvPr>
        </p:nvSpPr>
        <p:spPr>
          <a:xfrm>
            <a:off x="685801" y="531695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36" name="Slide Number"/>
          <p:cNvSpPr txBox="1">
            <a:spLocks noGrp="1"/>
          </p:cNvSpPr>
          <p:nvPr>
            <p:ph type="sldNum" sz="quarter" idx="2"/>
          </p:nvPr>
        </p:nvSpPr>
        <p:spPr>
          <a:xfrm>
            <a:off x="11365703" y="602008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33040110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46" name="Picture Placeholder 5"/>
          <p:cNvSpPr>
            <a:spLocks noGrp="1"/>
          </p:cNvSpPr>
          <p:nvPr>
            <p:ph type="pic" sz="quarter" idx="21"/>
          </p:nvPr>
        </p:nvSpPr>
        <p:spPr>
          <a:xfrm>
            <a:off x="1291770" y="0"/>
            <a:ext cx="2960916" cy="51816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75313955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Photo - Horizontal">
    <p:spTree>
      <p:nvGrpSpPr>
        <p:cNvPr id="1" name=""/>
        <p:cNvGrpSpPr/>
        <p:nvPr/>
      </p:nvGrpSpPr>
      <p:grpSpPr>
        <a:xfrm>
          <a:off x="0" y="0"/>
          <a:ext cx="0" cy="0"/>
          <a:chOff x="0" y="0"/>
          <a:chExt cx="0" cy="0"/>
        </a:xfrm>
      </p:grpSpPr>
      <p:sp>
        <p:nvSpPr>
          <p:cNvPr id="443" name="Rectangle"/>
          <p:cNvSpPr/>
          <p:nvPr/>
        </p:nvSpPr>
        <p:spPr>
          <a:xfrm>
            <a:off x="342899" y="4974059"/>
            <a:ext cx="11511957"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44" name="placeholder-base--neutralHD.jpg"/>
          <p:cNvSpPr>
            <a:spLocks noGrp="1"/>
          </p:cNvSpPr>
          <p:nvPr>
            <p:ph type="pic" idx="21"/>
          </p:nvPr>
        </p:nvSpPr>
        <p:spPr>
          <a:xfrm>
            <a:off x="339980" y="-1723328"/>
            <a:ext cx="11512046" cy="8634035"/>
          </a:xfrm>
          <a:prstGeom prst="rect">
            <a:avLst/>
          </a:prstGeom>
        </p:spPr>
        <p:txBody>
          <a:bodyPr lIns="91439" rIns="91439"/>
          <a:lstStyle/>
          <a:p>
            <a:r>
              <a:rPr lang="es-ES"/>
              <a:t>Haga clic en el icono para agregar una imagen</a:t>
            </a:r>
            <a:endParaRPr/>
          </a:p>
        </p:txBody>
      </p:sp>
      <p:sp>
        <p:nvSpPr>
          <p:cNvPr id="445" name="Title Text"/>
          <p:cNvSpPr txBox="1">
            <a:spLocks noGrp="1"/>
          </p:cNvSpPr>
          <p:nvPr>
            <p:ph type="title"/>
          </p:nvPr>
        </p:nvSpPr>
        <p:spPr>
          <a:xfrm>
            <a:off x="685801" y="531695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46"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67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89267638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En blanco">
    <p:spTree>
      <p:nvGrpSpPr>
        <p:cNvPr id="1" name=""/>
        <p:cNvGrpSpPr/>
        <p:nvPr/>
      </p:nvGrpSpPr>
      <p:grpSpPr>
        <a:xfrm>
          <a:off x="0" y="0"/>
          <a:ext cx="0" cy="0"/>
          <a:chOff x="0" y="0"/>
          <a:chExt cx="0" cy="0"/>
        </a:xfrm>
      </p:grpSpPr>
      <p:sp>
        <p:nvSpPr>
          <p:cNvPr id="453" name="Shape 98"/>
          <p:cNvSpPr/>
          <p:nvPr/>
        </p:nvSpPr>
        <p:spPr>
          <a:xfrm>
            <a:off x="342899" y="342902"/>
            <a:ext cx="11506204" cy="6172204"/>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54" name="Slide Number"/>
          <p:cNvSpPr txBox="1">
            <a:spLocks noGrp="1"/>
          </p:cNvSpPr>
          <p:nvPr>
            <p:ph type="sldNum" sz="quarter" idx="2"/>
          </p:nvPr>
        </p:nvSpPr>
        <p:spPr>
          <a:xfrm>
            <a:off x="11359989" y="6018113"/>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297881296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itle, Bullets &amp; Photo">
    <p:spTree>
      <p:nvGrpSpPr>
        <p:cNvPr id="1" name=""/>
        <p:cNvGrpSpPr/>
        <p:nvPr/>
      </p:nvGrpSpPr>
      <p:grpSpPr>
        <a:xfrm>
          <a:off x="0" y="0"/>
          <a:ext cx="0" cy="0"/>
          <a:chOff x="0" y="0"/>
          <a:chExt cx="0" cy="0"/>
        </a:xfrm>
      </p:grpSpPr>
      <p:sp>
        <p:nvSpPr>
          <p:cNvPr id="461" name="Shape 391"/>
          <p:cNvSpPr>
            <a:spLocks noGrp="1"/>
          </p:cNvSpPr>
          <p:nvPr>
            <p:ph type="pic" sz="half" idx="21"/>
          </p:nvPr>
        </p:nvSpPr>
        <p:spPr>
          <a:xfrm>
            <a:off x="7737278" y="342900"/>
            <a:ext cx="4114749" cy="6172122"/>
          </a:xfrm>
          <a:prstGeom prst="rect">
            <a:avLst/>
          </a:prstGeom>
        </p:spPr>
        <p:txBody>
          <a:bodyPr lIns="91439" rIns="91439"/>
          <a:lstStyle/>
          <a:p>
            <a:r>
              <a:rPr lang="es-ES"/>
              <a:t>Haga clic en el icono para agregar una imagen</a:t>
            </a:r>
            <a:endParaRPr/>
          </a:p>
        </p:txBody>
      </p:sp>
      <p:sp>
        <p:nvSpPr>
          <p:cNvPr id="462" name="Shape 392"/>
          <p:cNvSpPr/>
          <p:nvPr/>
        </p:nvSpPr>
        <p:spPr>
          <a:xfrm>
            <a:off x="342900" y="342899"/>
            <a:ext cx="7267288" cy="6172204"/>
          </a:xfrm>
          <a:prstGeom prst="rect">
            <a:avLst/>
          </a:prstGeom>
          <a:solidFill>
            <a:srgbClr val="2C3549"/>
          </a:solidFill>
          <a:ln w="12700">
            <a:miter lim="400000"/>
          </a:ln>
        </p:spPr>
        <p:txBody>
          <a:bodyPr lIns="25400" tIns="25400" rIns="25400" bIns="25400" anchor="ctr"/>
          <a:lstStyle/>
          <a:p>
            <a:pPr algn="ctr" defTabSz="412740">
              <a:defRPr sz="600">
                <a:solidFill>
                  <a:srgbClr val="FFFFFF"/>
                </a:solidFill>
                <a:latin typeface="Helvetica Neue Light"/>
                <a:ea typeface="Helvetica Neue Light"/>
                <a:cs typeface="Helvetica Neue Light"/>
                <a:sym typeface="Helvetica Neue Light"/>
              </a:defRPr>
            </a:pPr>
            <a:endParaRPr/>
          </a:p>
        </p:txBody>
      </p:sp>
      <p:sp>
        <p:nvSpPr>
          <p:cNvPr id="463" name="Title Text"/>
          <p:cNvSpPr txBox="1">
            <a:spLocks noGrp="1"/>
          </p:cNvSpPr>
          <p:nvPr>
            <p:ph type="title"/>
          </p:nvPr>
        </p:nvSpPr>
        <p:spPr>
          <a:xfrm>
            <a:off x="857250" y="857250"/>
            <a:ext cx="6238585" cy="1089244"/>
          </a:xfrm>
          <a:prstGeom prst="rect">
            <a:avLst/>
          </a:prstGeom>
        </p:spPr>
        <p:txBody>
          <a:bodyPr lIns="25400" tIns="25400" rIns="25400" bIns="25400" anchor="b">
            <a:normAutofit/>
          </a:bodyPr>
          <a:lstStyle>
            <a:lvl1pPr defTabSz="412756">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64" name="Body Level One…"/>
          <p:cNvSpPr txBox="1">
            <a:spLocks noGrp="1"/>
          </p:cNvSpPr>
          <p:nvPr>
            <p:ph type="body" sz="half" idx="1"/>
          </p:nvPr>
        </p:nvSpPr>
        <p:spPr>
          <a:xfrm>
            <a:off x="857250" y="2175092"/>
            <a:ext cx="6238585" cy="3825659"/>
          </a:xfrm>
          <a:prstGeom prst="rect">
            <a:avLst/>
          </a:prstGeom>
        </p:spPr>
        <p:txBody>
          <a:bodyPr lIns="25400" tIns="25400" rIns="25400" bIns="25400">
            <a:normAutofit/>
          </a:bodyPr>
          <a:lstStyle>
            <a:lvl1pPr marL="475889" indent="-247286"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1pPr>
            <a:lvl2pPr marL="1032621"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2pPr>
            <a:lvl3pPr marL="1566027"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3pPr>
            <a:lvl4pPr marL="2124834"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4pPr>
            <a:lvl5pPr marL="2759842" indent="-219810" defTabSz="412756">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65" name="Shape 396"/>
          <p:cNvSpPr txBox="1"/>
          <p:nvPr/>
        </p:nvSpPr>
        <p:spPr>
          <a:xfrm>
            <a:off x="324469" y="6556803"/>
            <a:ext cx="3392130" cy="187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12750">
              <a:defRPr sz="900">
                <a:latin typeface="Helvetica Neue Light"/>
                <a:ea typeface="Helvetica Neue Light"/>
                <a:cs typeface="Helvetica Neue Light"/>
                <a:sym typeface="Helvetica Neue Light"/>
              </a:defRPr>
            </a:lvl1pPr>
          </a:lstStyle>
          <a:p>
            <a:r>
              <a:t>@ 2018 Winext. All rights reserved</a:t>
            </a:r>
          </a:p>
        </p:txBody>
      </p:sp>
      <p:sp>
        <p:nvSpPr>
          <p:cNvPr id="466" name="Slide Number"/>
          <p:cNvSpPr txBox="1">
            <a:spLocks noGrp="1"/>
          </p:cNvSpPr>
          <p:nvPr>
            <p:ph type="sldNum" sz="quarter" idx="2"/>
          </p:nvPr>
        </p:nvSpPr>
        <p:spPr>
          <a:xfrm>
            <a:off x="11619057" y="6606438"/>
            <a:ext cx="232970" cy="236880"/>
          </a:xfrm>
          <a:prstGeom prst="rect">
            <a:avLst/>
          </a:prstGeom>
        </p:spPr>
        <p:txBody>
          <a:bodyPr lIns="25400" tIns="25400" rIns="25400" bIns="25400" anchor="b"/>
          <a:lstStyle>
            <a:lvl1pPr algn="r" defTabSz="412756">
              <a:defRPr sz="1200">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370991042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Title, Bullets &amp; Photo">
    <p:spTree>
      <p:nvGrpSpPr>
        <p:cNvPr id="1" name=""/>
        <p:cNvGrpSpPr/>
        <p:nvPr/>
      </p:nvGrpSpPr>
      <p:grpSpPr>
        <a:xfrm>
          <a:off x="0" y="0"/>
          <a:ext cx="0" cy="0"/>
          <a:chOff x="0" y="0"/>
          <a:chExt cx="0" cy="0"/>
        </a:xfrm>
      </p:grpSpPr>
      <p:sp>
        <p:nvSpPr>
          <p:cNvPr id="473" name="Rectángulo 1"/>
          <p:cNvSpPr/>
          <p:nvPr/>
        </p:nvSpPr>
        <p:spPr>
          <a:xfrm>
            <a:off x="7824651" y="342900"/>
            <a:ext cx="4027375" cy="6172121"/>
          </a:xfrm>
          <a:prstGeom prst="rect">
            <a:avLst/>
          </a:prstGeom>
          <a:solidFill>
            <a:srgbClr val="FFBC00"/>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74" name="Shape 89"/>
          <p:cNvSpPr>
            <a:spLocks noGrp="1"/>
          </p:cNvSpPr>
          <p:nvPr>
            <p:ph type="pic" sz="half" idx="21"/>
          </p:nvPr>
        </p:nvSpPr>
        <p:spPr>
          <a:xfrm>
            <a:off x="7824651" y="342900"/>
            <a:ext cx="4027375" cy="6172121"/>
          </a:xfrm>
          <a:prstGeom prst="rect">
            <a:avLst/>
          </a:prstGeom>
        </p:spPr>
        <p:txBody>
          <a:bodyPr lIns="91439" rIns="91439"/>
          <a:lstStyle/>
          <a:p>
            <a:r>
              <a:rPr lang="es-ES"/>
              <a:t>Haga clic en el icono para agregar una imagen</a:t>
            </a:r>
            <a:endParaRPr/>
          </a:p>
        </p:txBody>
      </p:sp>
      <p:sp>
        <p:nvSpPr>
          <p:cNvPr id="475" name="Shape 90"/>
          <p:cNvSpPr/>
          <p:nvPr/>
        </p:nvSpPr>
        <p:spPr>
          <a:xfrm>
            <a:off x="342900" y="342899"/>
            <a:ext cx="7267286" cy="617220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76" name="Title Text"/>
          <p:cNvSpPr txBox="1">
            <a:spLocks noGrp="1"/>
          </p:cNvSpPr>
          <p:nvPr>
            <p:ph type="title"/>
          </p:nvPr>
        </p:nvSpPr>
        <p:spPr>
          <a:xfrm>
            <a:off x="857251" y="857250"/>
            <a:ext cx="6238584" cy="1089243"/>
          </a:xfrm>
          <a:prstGeom prst="rect">
            <a:avLst/>
          </a:prstGeom>
        </p:spPr>
        <p:txBody>
          <a:bodyPr lIns="25400" tIns="25400" rIns="25400" bIns="25400" anchor="b">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477" name="Body Level One…"/>
          <p:cNvSpPr txBox="1">
            <a:spLocks noGrp="1"/>
          </p:cNvSpPr>
          <p:nvPr>
            <p:ph type="body" sz="half" idx="1"/>
          </p:nvPr>
        </p:nvSpPr>
        <p:spPr>
          <a:xfrm>
            <a:off x="857251" y="2175092"/>
            <a:ext cx="6238584" cy="3825658"/>
          </a:xfrm>
          <a:prstGeom prst="rect">
            <a:avLst/>
          </a:prstGeom>
        </p:spPr>
        <p:txBody>
          <a:bodyPr lIns="25400" tIns="25400" rIns="25400" bIns="25400">
            <a:normAutofit/>
          </a:bodyPr>
          <a:lstStyle>
            <a:lvl1pPr marL="475883" indent="-247283" defTabSz="412750">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1pPr>
            <a:lvl2pPr marL="1032607" indent="-219807" defTabSz="412750">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2pPr>
            <a:lvl3pPr marL="1566007" indent="-219807" defTabSz="412750">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3pPr>
            <a:lvl4pPr marL="2124807" indent="-219807" defTabSz="412750">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4pPr>
            <a:lvl5pPr marL="2759807" indent="-219807" defTabSz="412750">
              <a:lnSpc>
                <a:spcPct val="100000"/>
              </a:lnSpc>
              <a:spcBef>
                <a:spcPts val="1400"/>
              </a:spcBef>
              <a:buClr>
                <a:srgbClr val="FFBC00"/>
              </a:buClr>
              <a:buSzPct val="75000"/>
              <a:buFontTx/>
              <a:defRPr sz="1800">
                <a:solidFill>
                  <a:srgbClr val="FFFFFF"/>
                </a:solidFill>
                <a:latin typeface="Helvetica Neue Light"/>
                <a:ea typeface="Helvetica Neue Light"/>
                <a:cs typeface="Helvetica Neue Light"/>
                <a:sym typeface="Helvetica Neue Ligh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78" name="Slide Number"/>
          <p:cNvSpPr txBox="1">
            <a:spLocks noGrp="1"/>
          </p:cNvSpPr>
          <p:nvPr>
            <p:ph type="sldNum" sz="quarter" idx="2"/>
          </p:nvPr>
        </p:nvSpPr>
        <p:spPr>
          <a:xfrm>
            <a:off x="11359946" y="602008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160177444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3_Photo - Horizontal - 2 Up">
    <p:spTree>
      <p:nvGrpSpPr>
        <p:cNvPr id="1" name=""/>
        <p:cNvGrpSpPr/>
        <p:nvPr/>
      </p:nvGrpSpPr>
      <p:grpSpPr>
        <a:xfrm>
          <a:off x="0" y="0"/>
          <a:ext cx="0" cy="0"/>
          <a:chOff x="0" y="0"/>
          <a:chExt cx="0" cy="0"/>
        </a:xfrm>
      </p:grpSpPr>
      <p:sp>
        <p:nvSpPr>
          <p:cNvPr id="485" name="Shape 151"/>
          <p:cNvSpPr/>
          <p:nvPr/>
        </p:nvSpPr>
        <p:spPr>
          <a:xfrm>
            <a:off x="339980" y="342899"/>
            <a:ext cx="11511956"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86" name="Title Text"/>
          <p:cNvSpPr txBox="1">
            <a:spLocks noGrp="1"/>
          </p:cNvSpPr>
          <p:nvPr>
            <p:ph type="title"/>
          </p:nvPr>
        </p:nvSpPr>
        <p:spPr>
          <a:xfrm>
            <a:off x="581298" y="68579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grpSp>
        <p:nvGrpSpPr>
          <p:cNvPr id="491" name="Shape 359"/>
          <p:cNvGrpSpPr/>
          <p:nvPr/>
        </p:nvGrpSpPr>
        <p:grpSpPr>
          <a:xfrm>
            <a:off x="9821685" y="803176"/>
            <a:ext cx="1704109" cy="620487"/>
            <a:chOff x="0" y="0"/>
            <a:chExt cx="1704107" cy="620486"/>
          </a:xfrm>
        </p:grpSpPr>
        <p:pic>
          <p:nvPicPr>
            <p:cNvPr id="487" name="Shape 360" descr="Shape 360"/>
            <p:cNvPicPr>
              <a:picLocks noChangeAspect="1"/>
            </p:cNvPicPr>
            <p:nvPr/>
          </p:nvPicPr>
          <p:blipFill>
            <a:blip r:embed="rId2"/>
            <a:stretch>
              <a:fillRect/>
            </a:stretch>
          </p:blipFill>
          <p:spPr>
            <a:xfrm>
              <a:off x="0" y="474061"/>
              <a:ext cx="1704108" cy="146426"/>
            </a:xfrm>
            <a:prstGeom prst="rect">
              <a:avLst/>
            </a:prstGeom>
            <a:ln w="12700" cap="flat">
              <a:noFill/>
              <a:miter lim="400000"/>
            </a:ln>
            <a:effectLst/>
          </p:spPr>
        </p:pic>
        <p:pic>
          <p:nvPicPr>
            <p:cNvPr id="488" name="Shape 361" descr="Shape 361"/>
            <p:cNvPicPr>
              <a:picLocks noChangeAspect="1"/>
            </p:cNvPicPr>
            <p:nvPr/>
          </p:nvPicPr>
          <p:blipFill>
            <a:blip r:embed="rId3"/>
            <a:stretch>
              <a:fillRect/>
            </a:stretch>
          </p:blipFill>
          <p:spPr>
            <a:xfrm>
              <a:off x="13772" y="0"/>
              <a:ext cx="815301" cy="397051"/>
            </a:xfrm>
            <a:prstGeom prst="rect">
              <a:avLst/>
            </a:prstGeom>
            <a:ln w="12700" cap="flat">
              <a:noFill/>
              <a:miter lim="400000"/>
            </a:ln>
            <a:effectLst/>
          </p:spPr>
        </p:pic>
        <p:pic>
          <p:nvPicPr>
            <p:cNvPr id="489" name="Shape 362" descr="Shape 362"/>
            <p:cNvPicPr>
              <a:picLocks noChangeAspect="1"/>
            </p:cNvPicPr>
            <p:nvPr/>
          </p:nvPicPr>
          <p:blipFill>
            <a:blip r:embed="rId4"/>
            <a:stretch>
              <a:fillRect/>
            </a:stretch>
          </p:blipFill>
          <p:spPr>
            <a:xfrm>
              <a:off x="810400" y="661"/>
              <a:ext cx="874375" cy="296863"/>
            </a:xfrm>
            <a:prstGeom prst="rect">
              <a:avLst/>
            </a:prstGeom>
            <a:ln w="12700" cap="flat">
              <a:noFill/>
              <a:miter lim="400000"/>
            </a:ln>
            <a:effectLst/>
          </p:spPr>
        </p:pic>
        <p:pic>
          <p:nvPicPr>
            <p:cNvPr id="490" name="Shape 363" descr="Shape 363"/>
            <p:cNvPicPr>
              <a:picLocks noChangeAspect="1"/>
            </p:cNvPicPr>
            <p:nvPr/>
          </p:nvPicPr>
          <p:blipFill>
            <a:blip r:embed="rId5"/>
            <a:stretch>
              <a:fillRect/>
            </a:stretch>
          </p:blipFill>
          <p:spPr>
            <a:xfrm>
              <a:off x="758196" y="307869"/>
              <a:ext cx="928646" cy="135216"/>
            </a:xfrm>
            <a:prstGeom prst="rect">
              <a:avLst/>
            </a:prstGeom>
            <a:ln w="12700" cap="flat">
              <a:noFill/>
              <a:miter lim="400000"/>
            </a:ln>
            <a:effectLst/>
          </p:spPr>
        </p:pic>
      </p:grpSp>
      <p:sp>
        <p:nvSpPr>
          <p:cNvPr id="492" name="Shape 151"/>
          <p:cNvSpPr/>
          <p:nvPr/>
        </p:nvSpPr>
        <p:spPr>
          <a:xfrm>
            <a:off x="339980" y="1968371"/>
            <a:ext cx="11511956" cy="2203579"/>
          </a:xfrm>
          <a:prstGeom prst="rect">
            <a:avLst/>
          </a:prstGeom>
          <a:solidFill>
            <a:srgbClr val="FFBC00"/>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93" name="Shape 151"/>
          <p:cNvSpPr/>
          <p:nvPr/>
        </p:nvSpPr>
        <p:spPr>
          <a:xfrm>
            <a:off x="339980" y="4302390"/>
            <a:ext cx="11511956" cy="2226998"/>
          </a:xfrm>
          <a:prstGeom prst="rect">
            <a:avLst/>
          </a:prstGeom>
          <a:solidFill>
            <a:srgbClr val="808080"/>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494" name="Slide Number"/>
          <p:cNvSpPr txBox="1">
            <a:spLocks noGrp="1"/>
          </p:cNvSpPr>
          <p:nvPr>
            <p:ph type="sldNum" sz="quarter" idx="2"/>
          </p:nvPr>
        </p:nvSpPr>
        <p:spPr>
          <a:xfrm>
            <a:off x="7315200" y="6356350"/>
            <a:ext cx="2844800" cy="368300"/>
          </a:xfrm>
          <a:prstGeom prst="rect">
            <a:avLst/>
          </a:prstGeom>
        </p:spPr>
        <p:txBody>
          <a:bodyPr lIns="25400" tIns="25400" rIns="25400" bIns="25400"/>
          <a:lstStyle>
            <a:lvl1pPr algn="ctr" defTabSz="913605">
              <a:defRPr sz="1200" b="1">
                <a:solidFill>
                  <a:srgbClr val="F1F1F1"/>
                </a:solidFill>
                <a:latin typeface="Helvetica Neue"/>
                <a:ea typeface="Helvetica Neue"/>
                <a:cs typeface="Helvetica Neue"/>
                <a:sym typeface="Helvetica Neue"/>
              </a:defRPr>
            </a:lvl1pPr>
          </a:lstStyle>
          <a:p>
            <a:fld id="{86CB4B4D-7CA3-9044-876B-883B54F8677D}" type="slidenum">
              <a:t>‹Nº›</a:t>
            </a:fld>
            <a:endParaRPr/>
          </a:p>
        </p:txBody>
      </p:sp>
    </p:spTree>
    <p:extLst>
      <p:ext uri="{BB962C8B-B14F-4D97-AF65-F5344CB8AC3E}">
        <p14:creationId xmlns:p14="http://schemas.microsoft.com/office/powerpoint/2010/main" val="187698544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Photo - Horizontal - 2 Up">
    <p:spTree>
      <p:nvGrpSpPr>
        <p:cNvPr id="1" name=""/>
        <p:cNvGrpSpPr/>
        <p:nvPr/>
      </p:nvGrpSpPr>
      <p:grpSpPr>
        <a:xfrm>
          <a:off x="0" y="0"/>
          <a:ext cx="0" cy="0"/>
          <a:chOff x="0" y="0"/>
          <a:chExt cx="0" cy="0"/>
        </a:xfrm>
      </p:grpSpPr>
      <p:sp>
        <p:nvSpPr>
          <p:cNvPr id="501" name="Shape 151"/>
          <p:cNvSpPr/>
          <p:nvPr/>
        </p:nvSpPr>
        <p:spPr>
          <a:xfrm>
            <a:off x="339980" y="4975483"/>
            <a:ext cx="11511956"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502" name="Title Text"/>
          <p:cNvSpPr txBox="1">
            <a:spLocks noGrp="1"/>
          </p:cNvSpPr>
          <p:nvPr>
            <p:ph type="title"/>
          </p:nvPr>
        </p:nvSpPr>
        <p:spPr>
          <a:xfrm>
            <a:off x="607424" y="5326624"/>
            <a:ext cx="7963898"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503" name="Shape 151"/>
          <p:cNvSpPr/>
          <p:nvPr/>
        </p:nvSpPr>
        <p:spPr>
          <a:xfrm>
            <a:off x="339980" y="302746"/>
            <a:ext cx="11511956" cy="4564222"/>
          </a:xfrm>
          <a:prstGeom prst="rect">
            <a:avLst/>
          </a:prstGeom>
          <a:solidFill>
            <a:srgbClr val="53585F"/>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grpSp>
        <p:nvGrpSpPr>
          <p:cNvPr id="508" name="Shape 359"/>
          <p:cNvGrpSpPr/>
          <p:nvPr/>
        </p:nvGrpSpPr>
        <p:grpSpPr>
          <a:xfrm>
            <a:off x="9790687" y="5435760"/>
            <a:ext cx="1704109" cy="620487"/>
            <a:chOff x="0" y="0"/>
            <a:chExt cx="1704107" cy="620486"/>
          </a:xfrm>
        </p:grpSpPr>
        <p:pic>
          <p:nvPicPr>
            <p:cNvPr id="504" name="Shape 360" descr="Shape 360"/>
            <p:cNvPicPr>
              <a:picLocks noChangeAspect="1"/>
            </p:cNvPicPr>
            <p:nvPr/>
          </p:nvPicPr>
          <p:blipFill>
            <a:blip r:embed="rId2"/>
            <a:stretch>
              <a:fillRect/>
            </a:stretch>
          </p:blipFill>
          <p:spPr>
            <a:xfrm>
              <a:off x="0" y="474061"/>
              <a:ext cx="1704108" cy="146426"/>
            </a:xfrm>
            <a:prstGeom prst="rect">
              <a:avLst/>
            </a:prstGeom>
            <a:ln w="12700" cap="flat">
              <a:noFill/>
              <a:miter lim="400000"/>
            </a:ln>
            <a:effectLst/>
          </p:spPr>
        </p:pic>
        <p:pic>
          <p:nvPicPr>
            <p:cNvPr id="505" name="Shape 361" descr="Shape 361"/>
            <p:cNvPicPr>
              <a:picLocks noChangeAspect="1"/>
            </p:cNvPicPr>
            <p:nvPr/>
          </p:nvPicPr>
          <p:blipFill>
            <a:blip r:embed="rId3"/>
            <a:stretch>
              <a:fillRect/>
            </a:stretch>
          </p:blipFill>
          <p:spPr>
            <a:xfrm>
              <a:off x="13772" y="0"/>
              <a:ext cx="815301" cy="397051"/>
            </a:xfrm>
            <a:prstGeom prst="rect">
              <a:avLst/>
            </a:prstGeom>
            <a:ln w="12700" cap="flat">
              <a:noFill/>
              <a:miter lim="400000"/>
            </a:ln>
            <a:effectLst/>
          </p:spPr>
        </p:pic>
        <p:pic>
          <p:nvPicPr>
            <p:cNvPr id="506" name="Shape 362" descr="Shape 362"/>
            <p:cNvPicPr>
              <a:picLocks noChangeAspect="1"/>
            </p:cNvPicPr>
            <p:nvPr/>
          </p:nvPicPr>
          <p:blipFill>
            <a:blip r:embed="rId4"/>
            <a:stretch>
              <a:fillRect/>
            </a:stretch>
          </p:blipFill>
          <p:spPr>
            <a:xfrm>
              <a:off x="810400" y="661"/>
              <a:ext cx="874375" cy="296863"/>
            </a:xfrm>
            <a:prstGeom prst="rect">
              <a:avLst/>
            </a:prstGeom>
            <a:ln w="12700" cap="flat">
              <a:noFill/>
              <a:miter lim="400000"/>
            </a:ln>
            <a:effectLst/>
          </p:spPr>
        </p:pic>
        <p:pic>
          <p:nvPicPr>
            <p:cNvPr id="507" name="Shape 363" descr="Shape 363"/>
            <p:cNvPicPr>
              <a:picLocks noChangeAspect="1"/>
            </p:cNvPicPr>
            <p:nvPr/>
          </p:nvPicPr>
          <p:blipFill>
            <a:blip r:embed="rId5"/>
            <a:stretch>
              <a:fillRect/>
            </a:stretch>
          </p:blipFill>
          <p:spPr>
            <a:xfrm>
              <a:off x="758196" y="307869"/>
              <a:ext cx="928646" cy="135216"/>
            </a:xfrm>
            <a:prstGeom prst="rect">
              <a:avLst/>
            </a:prstGeom>
            <a:ln w="12700" cap="flat">
              <a:noFill/>
              <a:miter lim="400000"/>
            </a:ln>
            <a:effectLst/>
          </p:spPr>
        </p:pic>
      </p:grpSp>
      <p:sp>
        <p:nvSpPr>
          <p:cNvPr id="509"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163506272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2_Photo - Horizontal - 2 Up">
    <p:spTree>
      <p:nvGrpSpPr>
        <p:cNvPr id="1" name=""/>
        <p:cNvGrpSpPr/>
        <p:nvPr/>
      </p:nvGrpSpPr>
      <p:grpSpPr>
        <a:xfrm>
          <a:off x="0" y="0"/>
          <a:ext cx="0" cy="0"/>
          <a:chOff x="0" y="0"/>
          <a:chExt cx="0" cy="0"/>
        </a:xfrm>
      </p:grpSpPr>
      <p:sp>
        <p:nvSpPr>
          <p:cNvPr id="516" name="Shape 151"/>
          <p:cNvSpPr/>
          <p:nvPr/>
        </p:nvSpPr>
        <p:spPr>
          <a:xfrm>
            <a:off x="339980" y="342899"/>
            <a:ext cx="11511956"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517" name="Title Text"/>
          <p:cNvSpPr txBox="1">
            <a:spLocks noGrp="1"/>
          </p:cNvSpPr>
          <p:nvPr>
            <p:ph type="title"/>
          </p:nvPr>
        </p:nvSpPr>
        <p:spPr>
          <a:xfrm>
            <a:off x="581298" y="68579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518" name="Shape 151"/>
          <p:cNvSpPr/>
          <p:nvPr/>
        </p:nvSpPr>
        <p:spPr>
          <a:xfrm>
            <a:off x="339980" y="1987854"/>
            <a:ext cx="11511956" cy="4582763"/>
          </a:xfrm>
          <a:prstGeom prst="rect">
            <a:avLst/>
          </a:prstGeom>
          <a:solidFill>
            <a:srgbClr val="53585F"/>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grpSp>
        <p:nvGrpSpPr>
          <p:cNvPr id="523" name="Shape 359"/>
          <p:cNvGrpSpPr/>
          <p:nvPr/>
        </p:nvGrpSpPr>
        <p:grpSpPr>
          <a:xfrm>
            <a:off x="9821685" y="803176"/>
            <a:ext cx="1704109" cy="620487"/>
            <a:chOff x="0" y="0"/>
            <a:chExt cx="1704107" cy="620486"/>
          </a:xfrm>
        </p:grpSpPr>
        <p:pic>
          <p:nvPicPr>
            <p:cNvPr id="519" name="Shape 360" descr="Shape 360"/>
            <p:cNvPicPr>
              <a:picLocks noChangeAspect="1"/>
            </p:cNvPicPr>
            <p:nvPr/>
          </p:nvPicPr>
          <p:blipFill>
            <a:blip r:embed="rId2"/>
            <a:stretch>
              <a:fillRect/>
            </a:stretch>
          </p:blipFill>
          <p:spPr>
            <a:xfrm>
              <a:off x="0" y="474061"/>
              <a:ext cx="1704108" cy="146426"/>
            </a:xfrm>
            <a:prstGeom prst="rect">
              <a:avLst/>
            </a:prstGeom>
            <a:ln w="12700" cap="flat">
              <a:noFill/>
              <a:miter lim="400000"/>
            </a:ln>
            <a:effectLst/>
          </p:spPr>
        </p:pic>
        <p:pic>
          <p:nvPicPr>
            <p:cNvPr id="520" name="Shape 361" descr="Shape 361"/>
            <p:cNvPicPr>
              <a:picLocks noChangeAspect="1"/>
            </p:cNvPicPr>
            <p:nvPr/>
          </p:nvPicPr>
          <p:blipFill>
            <a:blip r:embed="rId3"/>
            <a:stretch>
              <a:fillRect/>
            </a:stretch>
          </p:blipFill>
          <p:spPr>
            <a:xfrm>
              <a:off x="13772" y="0"/>
              <a:ext cx="815301" cy="397051"/>
            </a:xfrm>
            <a:prstGeom prst="rect">
              <a:avLst/>
            </a:prstGeom>
            <a:ln w="12700" cap="flat">
              <a:noFill/>
              <a:miter lim="400000"/>
            </a:ln>
            <a:effectLst/>
          </p:spPr>
        </p:pic>
        <p:pic>
          <p:nvPicPr>
            <p:cNvPr id="521" name="Shape 362" descr="Shape 362"/>
            <p:cNvPicPr>
              <a:picLocks noChangeAspect="1"/>
            </p:cNvPicPr>
            <p:nvPr/>
          </p:nvPicPr>
          <p:blipFill>
            <a:blip r:embed="rId4"/>
            <a:stretch>
              <a:fillRect/>
            </a:stretch>
          </p:blipFill>
          <p:spPr>
            <a:xfrm>
              <a:off x="810400" y="661"/>
              <a:ext cx="874375" cy="296863"/>
            </a:xfrm>
            <a:prstGeom prst="rect">
              <a:avLst/>
            </a:prstGeom>
            <a:ln w="12700" cap="flat">
              <a:noFill/>
              <a:miter lim="400000"/>
            </a:ln>
            <a:effectLst/>
          </p:spPr>
        </p:pic>
        <p:pic>
          <p:nvPicPr>
            <p:cNvPr id="522" name="Shape 363" descr="Shape 363"/>
            <p:cNvPicPr>
              <a:picLocks noChangeAspect="1"/>
            </p:cNvPicPr>
            <p:nvPr/>
          </p:nvPicPr>
          <p:blipFill>
            <a:blip r:embed="rId5"/>
            <a:stretch>
              <a:fillRect/>
            </a:stretch>
          </p:blipFill>
          <p:spPr>
            <a:xfrm>
              <a:off x="758196" y="307869"/>
              <a:ext cx="928646" cy="135216"/>
            </a:xfrm>
            <a:prstGeom prst="rect">
              <a:avLst/>
            </a:prstGeom>
            <a:ln w="12700" cap="flat">
              <a:noFill/>
              <a:miter lim="400000"/>
            </a:ln>
            <a:effectLst/>
          </p:spPr>
        </p:pic>
      </p:grpSp>
      <p:sp>
        <p:nvSpPr>
          <p:cNvPr id="524"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384571727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mp; Caption">
    <p:spTree>
      <p:nvGrpSpPr>
        <p:cNvPr id="1" name=""/>
        <p:cNvGrpSpPr/>
        <p:nvPr/>
      </p:nvGrpSpPr>
      <p:grpSpPr>
        <a:xfrm>
          <a:off x="0" y="0"/>
          <a:ext cx="0" cy="0"/>
          <a:chOff x="0" y="0"/>
          <a:chExt cx="0" cy="0"/>
        </a:xfrm>
      </p:grpSpPr>
      <p:sp>
        <p:nvSpPr>
          <p:cNvPr id="531" name="Shape 268"/>
          <p:cNvSpPr/>
          <p:nvPr/>
        </p:nvSpPr>
        <p:spPr>
          <a:xfrm>
            <a:off x="342899" y="342899"/>
            <a:ext cx="11506203" cy="617220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532" name="Title Text"/>
          <p:cNvSpPr txBox="1">
            <a:spLocks noGrp="1"/>
          </p:cNvSpPr>
          <p:nvPr>
            <p:ph type="title"/>
          </p:nvPr>
        </p:nvSpPr>
        <p:spPr>
          <a:xfrm>
            <a:off x="857251" y="1852130"/>
            <a:ext cx="9219912" cy="3081499"/>
          </a:xfrm>
          <a:prstGeom prst="rect">
            <a:avLst/>
          </a:prstGeom>
        </p:spPr>
        <p:txBody>
          <a:bodyPr lIns="25400" tIns="25400" rIns="25400" bIns="25400" anchor="b">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533" name="Body Level One…"/>
          <p:cNvSpPr txBox="1">
            <a:spLocks noGrp="1"/>
          </p:cNvSpPr>
          <p:nvPr>
            <p:ph type="body" sz="quarter" idx="1"/>
          </p:nvPr>
        </p:nvSpPr>
        <p:spPr>
          <a:xfrm>
            <a:off x="857251" y="4933628"/>
            <a:ext cx="9219910" cy="1067122"/>
          </a:xfrm>
          <a:prstGeom prst="rect">
            <a:avLst/>
          </a:prstGeom>
        </p:spPr>
        <p:txBody>
          <a:bodyPr lIns="25400" tIns="25400" rIns="25400" bIns="25400">
            <a:normAutofit/>
          </a:bodyPr>
          <a:lstStyle>
            <a:lvl1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1pPr>
            <a:lvl2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2pPr>
            <a:lvl3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3pPr>
            <a:lvl4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4pPr>
            <a:lvl5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grpSp>
        <p:nvGrpSpPr>
          <p:cNvPr id="538" name="Shape 359"/>
          <p:cNvGrpSpPr/>
          <p:nvPr/>
        </p:nvGrpSpPr>
        <p:grpSpPr>
          <a:xfrm>
            <a:off x="9821685" y="803176"/>
            <a:ext cx="1704109" cy="620487"/>
            <a:chOff x="0" y="0"/>
            <a:chExt cx="1704107" cy="620486"/>
          </a:xfrm>
        </p:grpSpPr>
        <p:pic>
          <p:nvPicPr>
            <p:cNvPr id="534" name="Shape 360" descr="Shape 360"/>
            <p:cNvPicPr>
              <a:picLocks noChangeAspect="1"/>
            </p:cNvPicPr>
            <p:nvPr/>
          </p:nvPicPr>
          <p:blipFill>
            <a:blip r:embed="rId2"/>
            <a:stretch>
              <a:fillRect/>
            </a:stretch>
          </p:blipFill>
          <p:spPr>
            <a:xfrm>
              <a:off x="0" y="474061"/>
              <a:ext cx="1704108" cy="146426"/>
            </a:xfrm>
            <a:prstGeom prst="rect">
              <a:avLst/>
            </a:prstGeom>
            <a:ln w="12700" cap="flat">
              <a:noFill/>
              <a:miter lim="400000"/>
            </a:ln>
            <a:effectLst/>
          </p:spPr>
        </p:pic>
        <p:pic>
          <p:nvPicPr>
            <p:cNvPr id="535" name="Shape 361" descr="Shape 361"/>
            <p:cNvPicPr>
              <a:picLocks noChangeAspect="1"/>
            </p:cNvPicPr>
            <p:nvPr/>
          </p:nvPicPr>
          <p:blipFill>
            <a:blip r:embed="rId3"/>
            <a:stretch>
              <a:fillRect/>
            </a:stretch>
          </p:blipFill>
          <p:spPr>
            <a:xfrm>
              <a:off x="13772" y="0"/>
              <a:ext cx="815301" cy="397051"/>
            </a:xfrm>
            <a:prstGeom prst="rect">
              <a:avLst/>
            </a:prstGeom>
            <a:ln w="12700" cap="flat">
              <a:noFill/>
              <a:miter lim="400000"/>
            </a:ln>
            <a:effectLst/>
          </p:spPr>
        </p:pic>
        <p:pic>
          <p:nvPicPr>
            <p:cNvPr id="536" name="Shape 362" descr="Shape 362"/>
            <p:cNvPicPr>
              <a:picLocks noChangeAspect="1"/>
            </p:cNvPicPr>
            <p:nvPr/>
          </p:nvPicPr>
          <p:blipFill>
            <a:blip r:embed="rId4"/>
            <a:stretch>
              <a:fillRect/>
            </a:stretch>
          </p:blipFill>
          <p:spPr>
            <a:xfrm>
              <a:off x="810400" y="661"/>
              <a:ext cx="874375" cy="296863"/>
            </a:xfrm>
            <a:prstGeom prst="rect">
              <a:avLst/>
            </a:prstGeom>
            <a:ln w="12700" cap="flat">
              <a:noFill/>
              <a:miter lim="400000"/>
            </a:ln>
            <a:effectLst/>
          </p:spPr>
        </p:pic>
        <p:pic>
          <p:nvPicPr>
            <p:cNvPr id="537" name="Shape 363" descr="Shape 363"/>
            <p:cNvPicPr>
              <a:picLocks noChangeAspect="1"/>
            </p:cNvPicPr>
            <p:nvPr/>
          </p:nvPicPr>
          <p:blipFill>
            <a:blip r:embed="rId5"/>
            <a:stretch>
              <a:fillRect/>
            </a:stretch>
          </p:blipFill>
          <p:spPr>
            <a:xfrm>
              <a:off x="758196" y="307869"/>
              <a:ext cx="928646" cy="135216"/>
            </a:xfrm>
            <a:prstGeom prst="rect">
              <a:avLst/>
            </a:prstGeom>
            <a:ln w="12700" cap="flat">
              <a:noFill/>
              <a:miter lim="400000"/>
            </a:ln>
            <a:effectLst/>
          </p:spPr>
        </p:pic>
      </p:grpSp>
      <p:sp>
        <p:nvSpPr>
          <p:cNvPr id="539" name="Slide Number"/>
          <p:cNvSpPr txBox="1">
            <a:spLocks noGrp="1"/>
          </p:cNvSpPr>
          <p:nvPr>
            <p:ph type="sldNum" sz="quarter" idx="2"/>
          </p:nvPr>
        </p:nvSpPr>
        <p:spPr>
          <a:xfrm>
            <a:off x="11359946" y="601807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45056827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hoto - Horizontal - 2 Up">
    <p:spTree>
      <p:nvGrpSpPr>
        <p:cNvPr id="1" name=""/>
        <p:cNvGrpSpPr/>
        <p:nvPr/>
      </p:nvGrpSpPr>
      <p:grpSpPr>
        <a:xfrm>
          <a:off x="0" y="0"/>
          <a:ext cx="0" cy="0"/>
          <a:chOff x="0" y="0"/>
          <a:chExt cx="0" cy="0"/>
        </a:xfrm>
      </p:grpSpPr>
      <p:sp>
        <p:nvSpPr>
          <p:cNvPr id="546" name="Shape 150"/>
          <p:cNvSpPr>
            <a:spLocks noGrp="1"/>
          </p:cNvSpPr>
          <p:nvPr>
            <p:ph type="pic" sz="half" idx="21"/>
          </p:nvPr>
        </p:nvSpPr>
        <p:spPr>
          <a:xfrm>
            <a:off x="6095958" y="2014945"/>
            <a:ext cx="5692535" cy="4501580"/>
          </a:xfrm>
          <a:prstGeom prst="rect">
            <a:avLst/>
          </a:prstGeom>
        </p:spPr>
        <p:txBody>
          <a:bodyPr lIns="91439" rIns="91439"/>
          <a:lstStyle/>
          <a:p>
            <a:r>
              <a:rPr lang="es-ES"/>
              <a:t>Haga clic en el icono para agregar una imagen</a:t>
            </a:r>
            <a:endParaRPr/>
          </a:p>
        </p:txBody>
      </p:sp>
      <p:sp>
        <p:nvSpPr>
          <p:cNvPr id="547" name="Shape 151"/>
          <p:cNvSpPr/>
          <p:nvPr/>
        </p:nvSpPr>
        <p:spPr>
          <a:xfrm>
            <a:off x="339980" y="342899"/>
            <a:ext cx="11511956" cy="1541042"/>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548" name="Shape 152"/>
          <p:cNvSpPr>
            <a:spLocks noGrp="1"/>
          </p:cNvSpPr>
          <p:nvPr>
            <p:ph type="pic" sz="half" idx="22"/>
          </p:nvPr>
        </p:nvSpPr>
        <p:spPr>
          <a:xfrm>
            <a:off x="339980" y="2014945"/>
            <a:ext cx="5692535" cy="4501580"/>
          </a:xfrm>
          <a:prstGeom prst="rect">
            <a:avLst/>
          </a:prstGeom>
        </p:spPr>
        <p:txBody>
          <a:bodyPr lIns="91439" rIns="91439"/>
          <a:lstStyle/>
          <a:p>
            <a:r>
              <a:rPr lang="es-ES"/>
              <a:t>Haga clic en el icono para agregar una imagen</a:t>
            </a:r>
            <a:endParaRPr/>
          </a:p>
        </p:txBody>
      </p:sp>
      <p:sp>
        <p:nvSpPr>
          <p:cNvPr id="549" name="Title Text"/>
          <p:cNvSpPr txBox="1">
            <a:spLocks noGrp="1"/>
          </p:cNvSpPr>
          <p:nvPr>
            <p:ph type="title"/>
          </p:nvPr>
        </p:nvSpPr>
        <p:spPr>
          <a:xfrm>
            <a:off x="581298" y="68579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grpSp>
        <p:nvGrpSpPr>
          <p:cNvPr id="554" name="Shape 359"/>
          <p:cNvGrpSpPr/>
          <p:nvPr/>
        </p:nvGrpSpPr>
        <p:grpSpPr>
          <a:xfrm>
            <a:off x="9821685" y="803176"/>
            <a:ext cx="1704109" cy="620487"/>
            <a:chOff x="0" y="0"/>
            <a:chExt cx="1704107" cy="620486"/>
          </a:xfrm>
        </p:grpSpPr>
        <p:pic>
          <p:nvPicPr>
            <p:cNvPr id="550" name="Shape 360" descr="Shape 360"/>
            <p:cNvPicPr>
              <a:picLocks noChangeAspect="1"/>
            </p:cNvPicPr>
            <p:nvPr/>
          </p:nvPicPr>
          <p:blipFill>
            <a:blip r:embed="rId2"/>
            <a:stretch>
              <a:fillRect/>
            </a:stretch>
          </p:blipFill>
          <p:spPr>
            <a:xfrm>
              <a:off x="0" y="474061"/>
              <a:ext cx="1704108" cy="146426"/>
            </a:xfrm>
            <a:prstGeom prst="rect">
              <a:avLst/>
            </a:prstGeom>
            <a:ln w="12700" cap="flat">
              <a:noFill/>
              <a:miter lim="400000"/>
            </a:ln>
            <a:effectLst/>
          </p:spPr>
        </p:pic>
        <p:pic>
          <p:nvPicPr>
            <p:cNvPr id="551" name="Shape 361" descr="Shape 361"/>
            <p:cNvPicPr>
              <a:picLocks noChangeAspect="1"/>
            </p:cNvPicPr>
            <p:nvPr/>
          </p:nvPicPr>
          <p:blipFill>
            <a:blip r:embed="rId3"/>
            <a:stretch>
              <a:fillRect/>
            </a:stretch>
          </p:blipFill>
          <p:spPr>
            <a:xfrm>
              <a:off x="13772" y="0"/>
              <a:ext cx="815301" cy="397051"/>
            </a:xfrm>
            <a:prstGeom prst="rect">
              <a:avLst/>
            </a:prstGeom>
            <a:ln w="12700" cap="flat">
              <a:noFill/>
              <a:miter lim="400000"/>
            </a:ln>
            <a:effectLst/>
          </p:spPr>
        </p:pic>
        <p:pic>
          <p:nvPicPr>
            <p:cNvPr id="552" name="Shape 362" descr="Shape 362"/>
            <p:cNvPicPr>
              <a:picLocks noChangeAspect="1"/>
            </p:cNvPicPr>
            <p:nvPr/>
          </p:nvPicPr>
          <p:blipFill>
            <a:blip r:embed="rId4"/>
            <a:stretch>
              <a:fillRect/>
            </a:stretch>
          </p:blipFill>
          <p:spPr>
            <a:xfrm>
              <a:off x="810400" y="661"/>
              <a:ext cx="874375" cy="296863"/>
            </a:xfrm>
            <a:prstGeom prst="rect">
              <a:avLst/>
            </a:prstGeom>
            <a:ln w="12700" cap="flat">
              <a:noFill/>
              <a:miter lim="400000"/>
            </a:ln>
            <a:effectLst/>
          </p:spPr>
        </p:pic>
        <p:pic>
          <p:nvPicPr>
            <p:cNvPr id="553" name="Shape 363" descr="Shape 363"/>
            <p:cNvPicPr>
              <a:picLocks noChangeAspect="1"/>
            </p:cNvPicPr>
            <p:nvPr/>
          </p:nvPicPr>
          <p:blipFill>
            <a:blip r:embed="rId5"/>
            <a:stretch>
              <a:fillRect/>
            </a:stretch>
          </p:blipFill>
          <p:spPr>
            <a:xfrm>
              <a:off x="758196" y="307869"/>
              <a:ext cx="928646" cy="135216"/>
            </a:xfrm>
            <a:prstGeom prst="rect">
              <a:avLst/>
            </a:prstGeom>
            <a:ln w="12700" cap="flat">
              <a:noFill/>
              <a:miter lim="400000"/>
            </a:ln>
            <a:effectLst/>
          </p:spPr>
        </p:pic>
      </p:grpSp>
      <p:sp>
        <p:nvSpPr>
          <p:cNvPr id="555"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183641601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3_Photo - Horizontal">
    <p:spTree>
      <p:nvGrpSpPr>
        <p:cNvPr id="1" name=""/>
        <p:cNvGrpSpPr/>
        <p:nvPr/>
      </p:nvGrpSpPr>
      <p:grpSpPr>
        <a:xfrm>
          <a:off x="0" y="0"/>
          <a:ext cx="0" cy="0"/>
          <a:chOff x="0" y="0"/>
          <a:chExt cx="0" cy="0"/>
        </a:xfrm>
      </p:grpSpPr>
      <p:sp>
        <p:nvSpPr>
          <p:cNvPr id="572" name="Shape 128"/>
          <p:cNvSpPr/>
          <p:nvPr/>
        </p:nvSpPr>
        <p:spPr>
          <a:xfrm>
            <a:off x="342899" y="4974059"/>
            <a:ext cx="11511957" cy="1541042"/>
          </a:xfrm>
          <a:prstGeom prst="rect">
            <a:avLst/>
          </a:prstGeom>
          <a:solidFill>
            <a:srgbClr val="2C3549"/>
          </a:solidFill>
          <a:ln w="12700">
            <a:miter lim="400000"/>
          </a:ln>
        </p:spPr>
        <p:txBody>
          <a:bodyPr lIns="25400" tIns="25400" rIns="25400" bIns="25400" anchor="ctr"/>
          <a:lstStyle/>
          <a:p>
            <a:pPr algn="ctr" defTabSz="412670">
              <a:defRPr sz="1600">
                <a:solidFill>
                  <a:srgbClr val="FFFFFF"/>
                </a:solidFill>
                <a:latin typeface="Helvetica Neue Light"/>
                <a:ea typeface="Helvetica Neue Light"/>
                <a:cs typeface="Helvetica Neue Light"/>
                <a:sym typeface="Helvetica Neue Light"/>
              </a:defRPr>
            </a:pPr>
            <a:endParaRPr/>
          </a:p>
        </p:txBody>
      </p:sp>
      <p:sp>
        <p:nvSpPr>
          <p:cNvPr id="573" name="Shape 129"/>
          <p:cNvSpPr>
            <a:spLocks noGrp="1"/>
          </p:cNvSpPr>
          <p:nvPr>
            <p:ph type="pic" idx="21"/>
          </p:nvPr>
        </p:nvSpPr>
        <p:spPr>
          <a:xfrm>
            <a:off x="339980" y="-1723328"/>
            <a:ext cx="11512046" cy="8634035"/>
          </a:xfrm>
          <a:prstGeom prst="rect">
            <a:avLst/>
          </a:prstGeom>
        </p:spPr>
        <p:txBody>
          <a:bodyPr lIns="91439" rIns="91439"/>
          <a:lstStyle/>
          <a:p>
            <a:r>
              <a:rPr lang="es-ES"/>
              <a:t>Haga clic en el icono para agregar una imagen</a:t>
            </a:r>
            <a:endParaRPr/>
          </a:p>
        </p:txBody>
      </p:sp>
      <p:sp>
        <p:nvSpPr>
          <p:cNvPr id="574" name="Title Text"/>
          <p:cNvSpPr txBox="1">
            <a:spLocks noGrp="1"/>
          </p:cNvSpPr>
          <p:nvPr>
            <p:ph type="title"/>
          </p:nvPr>
        </p:nvSpPr>
        <p:spPr>
          <a:xfrm>
            <a:off x="685801" y="531695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575"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67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20298832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4" name="Picture Placeholder 5"/>
          <p:cNvSpPr>
            <a:spLocks noGrp="1"/>
          </p:cNvSpPr>
          <p:nvPr>
            <p:ph type="pic" idx="21"/>
          </p:nvPr>
        </p:nvSpPr>
        <p:spPr>
          <a:xfrm>
            <a:off x="6444343" y="0"/>
            <a:ext cx="5747658"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23779581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_Photo - Horizontal">
    <p:spTree>
      <p:nvGrpSpPr>
        <p:cNvPr id="1" name=""/>
        <p:cNvGrpSpPr/>
        <p:nvPr/>
      </p:nvGrpSpPr>
      <p:grpSpPr>
        <a:xfrm>
          <a:off x="0" y="0"/>
          <a:ext cx="0" cy="0"/>
          <a:chOff x="0" y="0"/>
          <a:chExt cx="0" cy="0"/>
        </a:xfrm>
      </p:grpSpPr>
      <p:sp>
        <p:nvSpPr>
          <p:cNvPr id="582" name="Shape 128"/>
          <p:cNvSpPr/>
          <p:nvPr/>
        </p:nvSpPr>
        <p:spPr>
          <a:xfrm>
            <a:off x="342899" y="4974059"/>
            <a:ext cx="11511957" cy="1541042"/>
          </a:xfrm>
          <a:prstGeom prst="rect">
            <a:avLst/>
          </a:prstGeom>
          <a:solidFill>
            <a:srgbClr val="2C3549"/>
          </a:solidFill>
          <a:ln w="12700">
            <a:miter lim="400000"/>
          </a:ln>
        </p:spPr>
        <p:txBody>
          <a:bodyPr lIns="25400" tIns="25400" rIns="25400" bIns="25400" anchor="ctr"/>
          <a:lstStyle/>
          <a:p>
            <a:pPr algn="ctr" defTabSz="412670">
              <a:defRPr sz="1600">
                <a:solidFill>
                  <a:srgbClr val="FFFFFF"/>
                </a:solidFill>
                <a:latin typeface="Helvetica Neue Light"/>
                <a:ea typeface="Helvetica Neue Light"/>
                <a:cs typeface="Helvetica Neue Light"/>
                <a:sym typeface="Helvetica Neue Light"/>
              </a:defRPr>
            </a:pPr>
            <a:endParaRPr/>
          </a:p>
        </p:txBody>
      </p:sp>
      <p:sp>
        <p:nvSpPr>
          <p:cNvPr id="583" name="Shape 129"/>
          <p:cNvSpPr>
            <a:spLocks noGrp="1"/>
          </p:cNvSpPr>
          <p:nvPr>
            <p:ph type="pic" idx="21"/>
          </p:nvPr>
        </p:nvSpPr>
        <p:spPr>
          <a:xfrm>
            <a:off x="339980" y="-1723328"/>
            <a:ext cx="11512046" cy="8634035"/>
          </a:xfrm>
          <a:prstGeom prst="rect">
            <a:avLst/>
          </a:prstGeom>
        </p:spPr>
        <p:txBody>
          <a:bodyPr lIns="91439" rIns="91439"/>
          <a:lstStyle/>
          <a:p>
            <a:r>
              <a:rPr lang="es-ES"/>
              <a:t>Haga clic en el icono para agregar una imagen</a:t>
            </a:r>
            <a:endParaRPr/>
          </a:p>
        </p:txBody>
      </p:sp>
      <p:sp>
        <p:nvSpPr>
          <p:cNvPr id="584" name="Title Text"/>
          <p:cNvSpPr txBox="1">
            <a:spLocks noGrp="1"/>
          </p:cNvSpPr>
          <p:nvPr>
            <p:ph type="title"/>
          </p:nvPr>
        </p:nvSpPr>
        <p:spPr>
          <a:xfrm>
            <a:off x="685801" y="5316959"/>
            <a:ext cx="7963899" cy="855242"/>
          </a:xfrm>
          <a:prstGeom prst="rect">
            <a:avLst/>
          </a:prstGeom>
        </p:spPr>
        <p:txBody>
          <a:bodyPr lIns="25400" tIns="25400" rIns="25400" bIns="25400">
            <a:normAutofit/>
          </a:bodyPr>
          <a:lstStyle>
            <a:lvl1pPr defTabSz="412750">
              <a:defRPr sz="4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585" name="Slide Number"/>
          <p:cNvSpPr txBox="1">
            <a:spLocks noGrp="1"/>
          </p:cNvSpPr>
          <p:nvPr>
            <p:ph type="sldNum" sz="quarter" idx="2"/>
          </p:nvPr>
        </p:nvSpPr>
        <p:spPr>
          <a:xfrm>
            <a:off x="11365702" y="6020081"/>
            <a:ext cx="317704" cy="323570"/>
          </a:xfrm>
          <a:prstGeom prst="rect">
            <a:avLst/>
          </a:prstGeom>
        </p:spPr>
        <p:txBody>
          <a:bodyPr lIns="25400" tIns="25400" rIns="25400" bIns="25400" anchor="b"/>
          <a:lstStyle>
            <a:lvl1pPr algn="r" defTabSz="41267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255823551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Caption Photo">
    <p:spTree>
      <p:nvGrpSpPr>
        <p:cNvPr id="1" name=""/>
        <p:cNvGrpSpPr/>
        <p:nvPr/>
      </p:nvGrpSpPr>
      <p:grpSpPr>
        <a:xfrm>
          <a:off x="0" y="0"/>
          <a:ext cx="0" cy="0"/>
          <a:chOff x="0" y="0"/>
          <a:chExt cx="0" cy="0"/>
        </a:xfrm>
      </p:grpSpPr>
      <p:sp>
        <p:nvSpPr>
          <p:cNvPr id="602" name="Shape 178"/>
          <p:cNvSpPr>
            <a:spLocks noGrp="1"/>
          </p:cNvSpPr>
          <p:nvPr>
            <p:ph type="pic" idx="21"/>
          </p:nvPr>
        </p:nvSpPr>
        <p:spPr>
          <a:xfrm>
            <a:off x="3841757" y="342904"/>
            <a:ext cx="8010270" cy="6172258"/>
          </a:xfrm>
          <a:prstGeom prst="rect">
            <a:avLst/>
          </a:prstGeom>
        </p:spPr>
        <p:txBody>
          <a:bodyPr lIns="91439" rIns="91439"/>
          <a:lstStyle/>
          <a:p>
            <a:r>
              <a:rPr lang="es-ES"/>
              <a:t>Haga clic en el icono para agregar una imagen</a:t>
            </a:r>
            <a:endParaRPr/>
          </a:p>
        </p:txBody>
      </p:sp>
      <p:sp>
        <p:nvSpPr>
          <p:cNvPr id="603" name="Shape 179"/>
          <p:cNvSpPr/>
          <p:nvPr/>
        </p:nvSpPr>
        <p:spPr>
          <a:xfrm>
            <a:off x="342900" y="342902"/>
            <a:ext cx="3371854" cy="6172204"/>
          </a:xfrm>
          <a:prstGeom prst="rect">
            <a:avLst/>
          </a:prstGeom>
          <a:solidFill>
            <a:srgbClr val="2C3549"/>
          </a:solidFill>
          <a:ln w="12700">
            <a:miter lim="400000"/>
          </a:ln>
        </p:spPr>
        <p:txBody>
          <a:bodyPr lIns="25400" tIns="25400" rIns="25400" bIns="25400" anchor="ctr"/>
          <a:lstStyle/>
          <a:p>
            <a:pPr algn="ctr" defTabSz="412750">
              <a:defRPr sz="1600">
                <a:solidFill>
                  <a:srgbClr val="FFFFFF"/>
                </a:solidFill>
                <a:latin typeface="Helvetica Neue Light"/>
                <a:ea typeface="Helvetica Neue Light"/>
                <a:cs typeface="Helvetica Neue Light"/>
                <a:sym typeface="Helvetica Neue Light"/>
              </a:defRPr>
            </a:pPr>
            <a:endParaRPr/>
          </a:p>
        </p:txBody>
      </p:sp>
      <p:sp>
        <p:nvSpPr>
          <p:cNvPr id="604" name="Title Text"/>
          <p:cNvSpPr txBox="1">
            <a:spLocks noGrp="1"/>
          </p:cNvSpPr>
          <p:nvPr>
            <p:ph type="title"/>
          </p:nvPr>
        </p:nvSpPr>
        <p:spPr>
          <a:xfrm>
            <a:off x="857253" y="1701101"/>
            <a:ext cx="2343154" cy="1729326"/>
          </a:xfrm>
          <a:prstGeom prst="rect">
            <a:avLst/>
          </a:prstGeom>
        </p:spPr>
        <p:txBody>
          <a:bodyPr lIns="25400" tIns="25400" rIns="25400" bIns="25400" anchor="b">
            <a:normAutofit/>
          </a:bodyPr>
          <a:lstStyle>
            <a:lvl1pPr defTabSz="412750">
              <a:lnSpc>
                <a:spcPct val="100000"/>
              </a:lnSpc>
              <a:defRPr sz="3000">
                <a:solidFill>
                  <a:srgbClr val="FFBC00"/>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sp>
        <p:nvSpPr>
          <p:cNvPr id="605" name="Body Level One…"/>
          <p:cNvSpPr txBox="1">
            <a:spLocks noGrp="1"/>
          </p:cNvSpPr>
          <p:nvPr>
            <p:ph type="body" sz="quarter" idx="1"/>
          </p:nvPr>
        </p:nvSpPr>
        <p:spPr>
          <a:xfrm>
            <a:off x="857253" y="3429000"/>
            <a:ext cx="2343154" cy="2571750"/>
          </a:xfrm>
          <a:prstGeom prst="rect">
            <a:avLst/>
          </a:prstGeom>
        </p:spPr>
        <p:txBody>
          <a:bodyPr lIns="25400" tIns="25400" rIns="25400" bIns="25400">
            <a:normAutofit/>
          </a:bodyPr>
          <a:lstStyle>
            <a:lvl1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1pPr>
            <a:lvl2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2pPr>
            <a:lvl3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3pPr>
            <a:lvl4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4pPr>
            <a:lvl5pPr marL="0" indent="0" defTabSz="412750">
              <a:lnSpc>
                <a:spcPct val="100000"/>
              </a:lnSpc>
              <a:spcBef>
                <a:spcPts val="1400"/>
              </a:spcBef>
              <a:buSzTx/>
              <a:buFontTx/>
              <a:buNone/>
              <a:defRPr sz="1400">
                <a:solidFill>
                  <a:srgbClr val="FFFFFF"/>
                </a:solidFill>
                <a:latin typeface="Helvetica Neue Light"/>
                <a:ea typeface="Helvetica Neue Light"/>
                <a:cs typeface="Helvetica Neue Light"/>
                <a:sym typeface="Helvetica Neue Ligh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606" name="Slide Number"/>
          <p:cNvSpPr txBox="1">
            <a:spLocks noGrp="1"/>
          </p:cNvSpPr>
          <p:nvPr>
            <p:ph type="sldNum" sz="quarter" idx="2"/>
          </p:nvPr>
        </p:nvSpPr>
        <p:spPr>
          <a:xfrm>
            <a:off x="11359989" y="6018113"/>
            <a:ext cx="317704" cy="323570"/>
          </a:xfrm>
          <a:prstGeom prst="rect">
            <a:avLst/>
          </a:prstGeom>
        </p:spPr>
        <p:txBody>
          <a:bodyPr lIns="25400" tIns="25400" rIns="25400" bIns="25400" anchor="b"/>
          <a:lstStyle>
            <a:lvl1pPr algn="r" defTabSz="412750">
              <a:defRPr>
                <a:solidFill>
                  <a:srgbClr val="A9A9A9"/>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355134666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81_Table">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92480" y="472283"/>
            <a:ext cx="10874587" cy="571500"/>
          </a:xfrm>
          <a:prstGeom prst="rect">
            <a:avLst/>
          </a:prstGeom>
          <a:noFill/>
          <a:ln>
            <a:noFill/>
          </a:ln>
        </p:spPr>
        <p:txBody>
          <a:bodyPr lIns="91425" tIns="91425" rIns="91425" bIns="91425" anchor="ctr" anchorCtr="0"/>
          <a:lstStyle>
            <a:lvl1pPr marL="0" marR="0" lvl="0" indent="0" algn="l" rtl="0">
              <a:spcBef>
                <a:spcPts val="0"/>
              </a:spcBef>
              <a:buClr>
                <a:schemeClr val="dk2"/>
              </a:buClr>
              <a:buNone/>
              <a:defRPr sz="4000" b="1" i="0" u="none" strike="noStrike" cap="none">
                <a:solidFill>
                  <a:schemeClr val="dk2"/>
                </a:solidFill>
              </a:defRPr>
            </a:lvl1pPr>
            <a:lvl2pPr lvl="1" indent="0">
              <a:spcBef>
                <a:spcPts val="0"/>
              </a:spcBef>
              <a:buFont typeface="Open Sans"/>
              <a:buNone/>
              <a:defRPr sz="2400">
                <a:latin typeface="Open Sans"/>
                <a:ea typeface="Open Sans"/>
                <a:cs typeface="Open Sans"/>
                <a:sym typeface="Open Sans"/>
              </a:defRPr>
            </a:lvl2pPr>
            <a:lvl3pPr lvl="2" indent="0">
              <a:spcBef>
                <a:spcPts val="0"/>
              </a:spcBef>
              <a:buFont typeface="Open Sans"/>
              <a:buNone/>
              <a:defRPr sz="2400">
                <a:latin typeface="Open Sans"/>
                <a:ea typeface="Open Sans"/>
                <a:cs typeface="Open Sans"/>
                <a:sym typeface="Open Sans"/>
              </a:defRPr>
            </a:lvl3pPr>
            <a:lvl4pPr lvl="3" indent="0">
              <a:spcBef>
                <a:spcPts val="0"/>
              </a:spcBef>
              <a:buFont typeface="Open Sans"/>
              <a:buNone/>
              <a:defRPr sz="2400">
                <a:latin typeface="Open Sans"/>
                <a:ea typeface="Open Sans"/>
                <a:cs typeface="Open Sans"/>
                <a:sym typeface="Open Sans"/>
              </a:defRPr>
            </a:lvl4pPr>
            <a:lvl5pPr lvl="4" indent="0">
              <a:spcBef>
                <a:spcPts val="0"/>
              </a:spcBef>
              <a:buFont typeface="Open Sans"/>
              <a:buNone/>
              <a:defRPr sz="2400">
                <a:latin typeface="Open Sans"/>
                <a:ea typeface="Open Sans"/>
                <a:cs typeface="Open Sans"/>
                <a:sym typeface="Open Sans"/>
              </a:defRPr>
            </a:lvl5pPr>
            <a:lvl6pPr lvl="5" indent="0">
              <a:spcBef>
                <a:spcPts val="0"/>
              </a:spcBef>
              <a:buFont typeface="Open Sans"/>
              <a:buNone/>
              <a:defRPr sz="2400">
                <a:latin typeface="Open Sans"/>
                <a:ea typeface="Open Sans"/>
                <a:cs typeface="Open Sans"/>
                <a:sym typeface="Open Sans"/>
              </a:defRPr>
            </a:lvl6pPr>
            <a:lvl7pPr lvl="6" indent="0">
              <a:spcBef>
                <a:spcPts val="0"/>
              </a:spcBef>
              <a:buFont typeface="Open Sans"/>
              <a:buNone/>
              <a:defRPr sz="2400">
                <a:latin typeface="Open Sans"/>
                <a:ea typeface="Open Sans"/>
                <a:cs typeface="Open Sans"/>
                <a:sym typeface="Open Sans"/>
              </a:defRPr>
            </a:lvl7pPr>
            <a:lvl8pPr lvl="7" indent="0">
              <a:spcBef>
                <a:spcPts val="0"/>
              </a:spcBef>
              <a:buFont typeface="Open Sans"/>
              <a:buNone/>
              <a:defRPr sz="2400">
                <a:latin typeface="Open Sans"/>
                <a:ea typeface="Open Sans"/>
                <a:cs typeface="Open Sans"/>
                <a:sym typeface="Open Sans"/>
              </a:defRPr>
            </a:lvl8pPr>
            <a:lvl9pPr lvl="8" indent="0">
              <a:spcBef>
                <a:spcPts val="0"/>
              </a:spcBef>
              <a:buFont typeface="Open Sans"/>
              <a:buNone/>
              <a:defRPr sz="2400">
                <a:latin typeface="Open Sans"/>
                <a:ea typeface="Open Sans"/>
                <a:cs typeface="Open Sans"/>
                <a:sym typeface="Open Sans"/>
              </a:defRPr>
            </a:lvl9pPr>
          </a:lstStyle>
          <a:p>
            <a:r>
              <a:rPr lang="es-ES"/>
              <a:t>Haga clic para modificar el estilo de título del patrón</a:t>
            </a:r>
            <a:endParaRPr/>
          </a:p>
        </p:txBody>
      </p:sp>
      <p:sp>
        <p:nvSpPr>
          <p:cNvPr id="500" name="Shape 500"/>
          <p:cNvSpPr txBox="1">
            <a:spLocks noGrp="1"/>
          </p:cNvSpPr>
          <p:nvPr>
            <p:ph type="body" idx="1"/>
          </p:nvPr>
        </p:nvSpPr>
        <p:spPr>
          <a:xfrm>
            <a:off x="792483" y="1093173"/>
            <a:ext cx="10880428" cy="31511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None/>
              <a:defRPr sz="2400" i="0" u="none" strike="noStrike" cap="none">
                <a:solidFill>
                  <a:schemeClr val="dk2"/>
                </a:solidFill>
              </a:defRPr>
            </a:lvl1pPr>
            <a:lvl2pPr marL="609585" marR="0" lvl="1" indent="0" algn="l" rtl="0">
              <a:lnSpc>
                <a:spcPct val="100000"/>
              </a:lnSpc>
              <a:spcBef>
                <a:spcPts val="1067"/>
              </a:spcBef>
              <a:buClr>
                <a:schemeClr val="dk2"/>
              </a:buClr>
              <a:buNone/>
              <a:defRPr sz="2667" b="1" i="0" u="none" strike="noStrike" cap="none">
                <a:solidFill>
                  <a:schemeClr val="dk2"/>
                </a:solidFill>
              </a:defRPr>
            </a:lvl2pPr>
            <a:lvl3pPr marL="1219170" marR="0" lvl="2" indent="0" algn="l" rtl="0">
              <a:lnSpc>
                <a:spcPct val="100000"/>
              </a:lnSpc>
              <a:spcBef>
                <a:spcPts val="933"/>
              </a:spcBef>
              <a:buClr>
                <a:schemeClr val="dk2"/>
              </a:buClr>
              <a:buNone/>
              <a:defRPr sz="2400" b="1" i="0" u="none" strike="noStrike" cap="none">
                <a:solidFill>
                  <a:schemeClr val="dk2"/>
                </a:solidFill>
              </a:defRPr>
            </a:lvl3pPr>
            <a:lvl4pPr marL="1828754" marR="0" lvl="3" indent="0" algn="l" rtl="0">
              <a:lnSpc>
                <a:spcPct val="100000"/>
              </a:lnSpc>
              <a:spcBef>
                <a:spcPts val="933"/>
              </a:spcBef>
              <a:buClr>
                <a:schemeClr val="dk2"/>
              </a:buClr>
              <a:buNone/>
              <a:defRPr sz="2133" b="1" i="0" u="none" strike="noStrike" cap="none">
                <a:solidFill>
                  <a:schemeClr val="dk2"/>
                </a:solidFill>
              </a:defRPr>
            </a:lvl4pPr>
            <a:lvl5pPr marL="2438339" marR="0" lvl="4" indent="0" algn="l" rtl="0">
              <a:lnSpc>
                <a:spcPct val="100000"/>
              </a:lnSpc>
              <a:spcBef>
                <a:spcPts val="933"/>
              </a:spcBef>
              <a:buClr>
                <a:schemeClr val="dk2"/>
              </a:buClr>
              <a:buNone/>
              <a:defRPr sz="2133" b="1" i="0" u="none" strike="noStrike" cap="none">
                <a:solidFill>
                  <a:schemeClr val="dk2"/>
                </a:solidFill>
              </a:defRPr>
            </a:lvl5pPr>
            <a:lvl6pPr marL="3047924" marR="0" lvl="5" indent="0" algn="l" rtl="0">
              <a:spcBef>
                <a:spcPts val="427"/>
              </a:spcBef>
              <a:buClr>
                <a:schemeClr val="dk1"/>
              </a:buClr>
              <a:buNone/>
              <a:defRPr sz="2133" b="1" i="0" u="none" strike="noStrike" cap="none">
                <a:solidFill>
                  <a:schemeClr val="dk1"/>
                </a:solidFill>
              </a:defRPr>
            </a:lvl6pPr>
            <a:lvl7pPr marL="3657509" marR="0" lvl="6" indent="0" algn="l" rtl="0">
              <a:spcBef>
                <a:spcPts val="427"/>
              </a:spcBef>
              <a:buClr>
                <a:schemeClr val="dk1"/>
              </a:buClr>
              <a:buNone/>
              <a:defRPr sz="2133" b="1" i="0" u="none" strike="noStrike" cap="none">
                <a:solidFill>
                  <a:schemeClr val="dk1"/>
                </a:solidFill>
              </a:defRPr>
            </a:lvl7pPr>
            <a:lvl8pPr marL="4267093" marR="0" lvl="7" indent="0" algn="l" rtl="0">
              <a:spcBef>
                <a:spcPts val="427"/>
              </a:spcBef>
              <a:buClr>
                <a:schemeClr val="dk1"/>
              </a:buClr>
              <a:buNone/>
              <a:defRPr sz="2133" b="1" i="0" u="none" strike="noStrike" cap="none">
                <a:solidFill>
                  <a:schemeClr val="dk1"/>
                </a:solidFill>
              </a:defRPr>
            </a:lvl8pPr>
            <a:lvl9pPr marL="4876678" marR="0" lvl="8" indent="0" algn="l" rtl="0">
              <a:spcBef>
                <a:spcPts val="427"/>
              </a:spcBef>
              <a:buClr>
                <a:schemeClr val="dk1"/>
              </a:buClr>
              <a:buNone/>
              <a:defRPr sz="2133" b="1" i="0" u="none" strike="noStrike" cap="none">
                <a:solidFill>
                  <a:schemeClr val="dk1"/>
                </a:solidFill>
              </a:defRPr>
            </a:lvl9pPr>
          </a:lstStyle>
          <a:p>
            <a:pPr lvl="0"/>
            <a:r>
              <a:rPr lang="es-ES"/>
              <a:t>Editar el estilo de texto del patrón</a:t>
            </a:r>
          </a:p>
        </p:txBody>
      </p:sp>
      <p:sp>
        <p:nvSpPr>
          <p:cNvPr id="501" name="Shape 501"/>
          <p:cNvSpPr txBox="1">
            <a:spLocks noGrp="1"/>
          </p:cNvSpPr>
          <p:nvPr>
            <p:ph type="body" idx="2"/>
          </p:nvPr>
        </p:nvSpPr>
        <p:spPr>
          <a:xfrm>
            <a:off x="792480" y="6373370"/>
            <a:ext cx="10887455" cy="365759"/>
          </a:xfrm>
          <a:prstGeom prst="rect">
            <a:avLst/>
          </a:prstGeom>
          <a:noFill/>
          <a:ln>
            <a:noFill/>
          </a:ln>
        </p:spPr>
        <p:txBody>
          <a:bodyPr lIns="91425" tIns="91425" rIns="91425" bIns="91425" anchor="b" anchorCtr="0"/>
          <a:lstStyle>
            <a:lvl1pPr marL="0" marR="0" lvl="0" indent="0" algn="l" rtl="0">
              <a:lnSpc>
                <a:spcPct val="100000"/>
              </a:lnSpc>
              <a:spcBef>
                <a:spcPts val="80"/>
              </a:spcBef>
              <a:buClr>
                <a:schemeClr val="dk2"/>
              </a:buClr>
              <a:buNone/>
              <a:defRPr sz="1067" i="0" u="none" strike="noStrike" cap="none">
                <a:solidFill>
                  <a:schemeClr val="dk2"/>
                </a:solidFill>
              </a:defRPr>
            </a:lvl1pPr>
            <a:lvl2pPr marL="609585" marR="0" lvl="1" indent="0" algn="l" rtl="0">
              <a:lnSpc>
                <a:spcPct val="100000"/>
              </a:lnSpc>
              <a:spcBef>
                <a:spcPts val="1067"/>
              </a:spcBef>
              <a:buClr>
                <a:schemeClr val="dk2"/>
              </a:buClr>
              <a:buNone/>
              <a:defRPr sz="2667" b="1" i="0" u="none" strike="noStrike" cap="none">
                <a:solidFill>
                  <a:schemeClr val="dk2"/>
                </a:solidFill>
              </a:defRPr>
            </a:lvl2pPr>
            <a:lvl3pPr marL="1219170" marR="0" lvl="2" indent="0" algn="l" rtl="0">
              <a:lnSpc>
                <a:spcPct val="100000"/>
              </a:lnSpc>
              <a:spcBef>
                <a:spcPts val="933"/>
              </a:spcBef>
              <a:buClr>
                <a:schemeClr val="dk2"/>
              </a:buClr>
              <a:buNone/>
              <a:defRPr sz="2400" b="1" i="0" u="none" strike="noStrike" cap="none">
                <a:solidFill>
                  <a:schemeClr val="dk2"/>
                </a:solidFill>
              </a:defRPr>
            </a:lvl3pPr>
            <a:lvl4pPr marL="1828754" marR="0" lvl="3" indent="0" algn="l" rtl="0">
              <a:lnSpc>
                <a:spcPct val="100000"/>
              </a:lnSpc>
              <a:spcBef>
                <a:spcPts val="933"/>
              </a:spcBef>
              <a:buClr>
                <a:schemeClr val="dk2"/>
              </a:buClr>
              <a:buNone/>
              <a:defRPr sz="2133" b="1" i="0" u="none" strike="noStrike" cap="none">
                <a:solidFill>
                  <a:schemeClr val="dk2"/>
                </a:solidFill>
              </a:defRPr>
            </a:lvl4pPr>
            <a:lvl5pPr marL="2438339" marR="0" lvl="4" indent="0" algn="l" rtl="0">
              <a:lnSpc>
                <a:spcPct val="100000"/>
              </a:lnSpc>
              <a:spcBef>
                <a:spcPts val="933"/>
              </a:spcBef>
              <a:buClr>
                <a:schemeClr val="dk2"/>
              </a:buClr>
              <a:buNone/>
              <a:defRPr sz="2133" b="1" i="0" u="none" strike="noStrike" cap="none">
                <a:solidFill>
                  <a:schemeClr val="dk2"/>
                </a:solidFill>
              </a:defRPr>
            </a:lvl5pPr>
            <a:lvl6pPr marL="3047924" marR="0" lvl="5" indent="0" algn="l" rtl="0">
              <a:spcBef>
                <a:spcPts val="427"/>
              </a:spcBef>
              <a:buClr>
                <a:schemeClr val="dk1"/>
              </a:buClr>
              <a:buNone/>
              <a:defRPr sz="2133" b="1" i="0" u="none" strike="noStrike" cap="none">
                <a:solidFill>
                  <a:schemeClr val="dk1"/>
                </a:solidFill>
              </a:defRPr>
            </a:lvl6pPr>
            <a:lvl7pPr marL="3657509" marR="0" lvl="6" indent="0" algn="l" rtl="0">
              <a:spcBef>
                <a:spcPts val="427"/>
              </a:spcBef>
              <a:buClr>
                <a:schemeClr val="dk1"/>
              </a:buClr>
              <a:buNone/>
              <a:defRPr sz="2133" b="1" i="0" u="none" strike="noStrike" cap="none">
                <a:solidFill>
                  <a:schemeClr val="dk1"/>
                </a:solidFill>
              </a:defRPr>
            </a:lvl7pPr>
            <a:lvl8pPr marL="4267093" marR="0" lvl="7" indent="0" algn="l" rtl="0">
              <a:spcBef>
                <a:spcPts val="427"/>
              </a:spcBef>
              <a:buClr>
                <a:schemeClr val="dk1"/>
              </a:buClr>
              <a:buNone/>
              <a:defRPr sz="2133" b="1" i="0" u="none" strike="noStrike" cap="none">
                <a:solidFill>
                  <a:schemeClr val="dk1"/>
                </a:solidFill>
              </a:defRPr>
            </a:lvl8pPr>
            <a:lvl9pPr marL="4876678" marR="0" lvl="8" indent="0" algn="l" rtl="0">
              <a:spcBef>
                <a:spcPts val="427"/>
              </a:spcBef>
              <a:buClr>
                <a:schemeClr val="dk1"/>
              </a:buClr>
              <a:buNone/>
              <a:defRPr sz="2133" b="1" i="0" u="none" strike="noStrike" cap="none">
                <a:solidFill>
                  <a:schemeClr val="dk1"/>
                </a:solidFill>
              </a:defRPr>
            </a:lvl9pPr>
          </a:lstStyle>
          <a:p>
            <a:pPr lvl="0"/>
            <a:r>
              <a:rPr lang="es-ES"/>
              <a:t>Editar el estilo de texto del patrón</a:t>
            </a:r>
          </a:p>
        </p:txBody>
      </p:sp>
      <p:pic>
        <p:nvPicPr>
          <p:cNvPr id="502" name="Shape 502" descr="Red strip.jpg"/>
          <p:cNvPicPr preferRelativeResize="0"/>
          <p:nvPr/>
        </p:nvPicPr>
        <p:blipFill rotWithShape="1">
          <a:blip r:embed="rId2" cstate="print">
            <a:alphaModFix/>
          </a:blip>
          <a:srcRect/>
          <a:stretch/>
        </p:blipFill>
        <p:spPr>
          <a:xfrm>
            <a:off x="0" y="2"/>
            <a:ext cx="235643" cy="6857999"/>
          </a:xfrm>
          <a:prstGeom prst="rect">
            <a:avLst/>
          </a:prstGeom>
          <a:noFill/>
          <a:ln>
            <a:noFill/>
          </a:ln>
        </p:spPr>
      </p:pic>
      <p:sp>
        <p:nvSpPr>
          <p:cNvPr id="503" name="Shape 503"/>
          <p:cNvSpPr/>
          <p:nvPr/>
        </p:nvSpPr>
        <p:spPr>
          <a:xfrm rot="-5400000">
            <a:off x="-1958467" y="4594401"/>
            <a:ext cx="4126000" cy="246400"/>
          </a:xfrm>
          <a:prstGeom prst="rect">
            <a:avLst/>
          </a:prstGeom>
          <a:noFill/>
          <a:ln>
            <a:noFill/>
          </a:ln>
        </p:spPr>
        <p:txBody>
          <a:bodyPr lIns="121900" tIns="60933" rIns="121900" bIns="60933" anchor="t" anchorCtr="0">
            <a:noAutofit/>
          </a:bodyPr>
          <a:lstStyle/>
          <a:p>
            <a:pPr marL="0" marR="0" lvl="0" indent="0" algn="l" rtl="0">
              <a:spcBef>
                <a:spcPts val="0"/>
              </a:spcBef>
              <a:buSzPct val="25000"/>
              <a:buNone/>
            </a:pPr>
            <a:r>
              <a:rPr lang="en-US" sz="800">
                <a:solidFill>
                  <a:schemeClr val="lt1"/>
                </a:solidFill>
                <a:latin typeface="Open Sans"/>
                <a:ea typeface="Open Sans"/>
                <a:cs typeface="Open Sans"/>
                <a:sym typeface="Open Sans"/>
              </a:rPr>
              <a:t>Copyright © 2017 The Nielsen Company. Confidential and proprietary.</a:t>
            </a:r>
          </a:p>
        </p:txBody>
      </p:sp>
    </p:spTree>
    <p:extLst>
      <p:ext uri="{BB962C8B-B14F-4D97-AF65-F5344CB8AC3E}">
        <p14:creationId xmlns:p14="http://schemas.microsoft.com/office/powerpoint/2010/main" val="4004368833"/>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ransition Yellow">
    <p:bg>
      <p:bgPr>
        <a:solidFill>
          <a:srgbClr val="E9C161"/>
        </a:solidFill>
        <a:effectLst/>
      </p:bgPr>
    </p:bg>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380397" y="1"/>
            <a:ext cx="1311736" cy="772732"/>
            <a:chOff x="0" y="0"/>
            <a:chExt cx="2619772" cy="1544168"/>
          </a:xfrm>
        </p:grpSpPr>
        <p:sp>
          <p:nvSpPr>
            <p:cNvPr id="8" name="Rectangle 3"/>
            <p:cNvSpPr>
              <a:spLocks/>
            </p:cNvSpPr>
            <p:nvPr/>
          </p:nvSpPr>
          <p:spPr bwMode="auto">
            <a:xfrm>
              <a:off x="0" y="0"/>
              <a:ext cx="2619772" cy="154416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x-none" altLang="x-none" sz="3200">
                <a:solidFill>
                  <a:srgbClr val="FFFFFF"/>
                </a:solidFill>
                <a:latin typeface="GothamBook" charset="0"/>
                <a:ea typeface="GothamBook" charset="0"/>
                <a:cs typeface="GothamBook" charset="0"/>
                <a:sym typeface="GothamBook" charset="0"/>
              </a:endParaRPr>
            </a:p>
          </p:txBody>
        </p:sp>
        <p:pic>
          <p:nvPicPr>
            <p:cNvPr id="9" name="Picture 4" descr="pasted-image.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81673" y="559120"/>
              <a:ext cx="1656425" cy="42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59638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Purple">
    <p:bg>
      <p:bgPr>
        <a:solidFill>
          <a:schemeClr val="bg1"/>
        </a:solidFill>
        <a:effectLst/>
      </p:bgPr>
    </p:bg>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0499757" y="0"/>
            <a:ext cx="1311736" cy="772732"/>
            <a:chOff x="0" y="0"/>
            <a:chExt cx="2619772" cy="1544168"/>
          </a:xfrm>
        </p:grpSpPr>
        <p:sp>
          <p:nvSpPr>
            <p:cNvPr id="4" name="Rectangle 3"/>
            <p:cNvSpPr>
              <a:spLocks/>
            </p:cNvSpPr>
            <p:nvPr/>
          </p:nvSpPr>
          <p:spPr bwMode="auto">
            <a:xfrm>
              <a:off x="0" y="0"/>
              <a:ext cx="2619772" cy="154416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x-none" altLang="x-none" sz="3200">
                <a:solidFill>
                  <a:srgbClr val="FFFFFF"/>
                </a:solidFill>
                <a:latin typeface="GothamBook" charset="0"/>
                <a:ea typeface="GothamBook" charset="0"/>
                <a:cs typeface="GothamBook" charset="0"/>
                <a:sym typeface="GothamBook" charset="0"/>
              </a:endParaRPr>
            </a:p>
          </p:txBody>
        </p:sp>
        <p:pic>
          <p:nvPicPr>
            <p:cNvPr id="5" name="Picture 4" descr="pasted-image.pdf"/>
            <p:cNvPicPr>
              <a:picLocks noChangeAspect="1"/>
            </p:cNvPicPr>
            <p:nvPr/>
          </p:nvPicPr>
          <p:blipFill>
            <a:blip r:embed="rId2" cstate="screen">
              <a:alphaModFix/>
              <a:extLst>
                <a:ext uri="{28A0092B-C50C-407E-A947-70E740481C1C}">
                  <a14:useLocalDpi xmlns:a14="http://schemas.microsoft.com/office/drawing/2010/main" val="0"/>
                </a:ext>
              </a:extLst>
            </a:blip>
            <a:srcRect/>
            <a:stretch>
              <a:fillRect/>
            </a:stretch>
          </p:blipFill>
          <p:spPr bwMode="auto">
            <a:xfrm>
              <a:off x="481673" y="559120"/>
              <a:ext cx="1656425" cy="42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9" name="Screenshot 2019-01-04 at 8.27.52 PM.png" descr="Screenshot 2019-01-04 at 8.27.52 PM.png"/>
          <p:cNvPicPr>
            <a:picLocks/>
          </p:cNvPicPr>
          <p:nvPr userDrawn="1"/>
        </p:nvPicPr>
        <p:blipFill>
          <a:blip r:embed="rId3"/>
          <a:stretch>
            <a:fillRect/>
          </a:stretch>
        </p:blipFill>
        <p:spPr>
          <a:xfrm flipV="1">
            <a:off x="381493" y="768540"/>
            <a:ext cx="5731232" cy="63680"/>
          </a:xfrm>
          <a:prstGeom prst="rect">
            <a:avLst/>
          </a:prstGeom>
          <a:ln w="12700">
            <a:miter lim="400000"/>
          </a:ln>
        </p:spPr>
      </p:pic>
    </p:spTree>
    <p:extLst>
      <p:ext uri="{BB962C8B-B14F-4D97-AF65-F5344CB8AC3E}">
        <p14:creationId xmlns:p14="http://schemas.microsoft.com/office/powerpoint/2010/main" val="1474340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62" name="Picture Placeholder 5"/>
          <p:cNvSpPr>
            <a:spLocks noGrp="1"/>
          </p:cNvSpPr>
          <p:nvPr>
            <p:ph type="pic" sz="half" idx="21"/>
          </p:nvPr>
        </p:nvSpPr>
        <p:spPr>
          <a:xfrm>
            <a:off x="6879770" y="-1"/>
            <a:ext cx="3875315" cy="6110516"/>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6091616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70" name="Picture Placeholder 8"/>
          <p:cNvSpPr>
            <a:spLocks noGrp="1"/>
          </p:cNvSpPr>
          <p:nvPr>
            <p:ph type="pic" sz="quarter" idx="21"/>
          </p:nvPr>
        </p:nvSpPr>
        <p:spPr>
          <a:xfrm>
            <a:off x="986972" y="-1"/>
            <a:ext cx="2075544" cy="5225145"/>
          </a:xfrm>
          <a:prstGeom prst="rect">
            <a:avLst/>
          </a:prstGeom>
        </p:spPr>
        <p:txBody>
          <a:bodyPr lIns="91439" rIns="91439"/>
          <a:lstStyle/>
          <a:p>
            <a:r>
              <a:rPr lang="es-ES"/>
              <a:t>Haga clic en el icono para agregar una imagen</a:t>
            </a:r>
            <a:endParaRPr/>
          </a:p>
        </p:txBody>
      </p:sp>
      <p:sp>
        <p:nvSpPr>
          <p:cNvPr id="71" name="Picture Placeholder 7"/>
          <p:cNvSpPr>
            <a:spLocks noGrp="1"/>
          </p:cNvSpPr>
          <p:nvPr>
            <p:ph type="pic" sz="quarter" idx="22"/>
          </p:nvPr>
        </p:nvSpPr>
        <p:spPr>
          <a:xfrm>
            <a:off x="3272971" y="0"/>
            <a:ext cx="2075545" cy="5225145"/>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392458396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79" name="Picture Placeholder 9"/>
          <p:cNvSpPr>
            <a:spLocks noGrp="1"/>
          </p:cNvSpPr>
          <p:nvPr>
            <p:ph type="pic" sz="half" idx="21"/>
          </p:nvPr>
        </p:nvSpPr>
        <p:spPr>
          <a:xfrm>
            <a:off x="718456" y="653142"/>
            <a:ext cx="5515430" cy="5080001"/>
          </a:xfrm>
          <a:prstGeom prst="rect">
            <a:avLst/>
          </a:prstGeom>
        </p:spPr>
        <p:txBody>
          <a:bodyPr lIns="91439" rIns="91439"/>
          <a:lstStyle/>
          <a:p>
            <a:r>
              <a:rPr lang="es-ES"/>
              <a:t>Haga clic en el icono para agregar una imagen</a:t>
            </a:r>
            <a:endParaRPr/>
          </a:p>
        </p:txBody>
      </p:sp>
      <p:sp>
        <p:nvSpPr>
          <p:cNvPr id="80" name="Picture Placeholder 8"/>
          <p:cNvSpPr>
            <a:spLocks noGrp="1"/>
          </p:cNvSpPr>
          <p:nvPr>
            <p:ph type="pic" sz="half" idx="22"/>
          </p:nvPr>
        </p:nvSpPr>
        <p:spPr>
          <a:xfrm>
            <a:off x="9194800" y="0"/>
            <a:ext cx="2656116" cy="6858000"/>
          </a:xfrm>
          <a:prstGeom prst="rect">
            <a:avLst/>
          </a:prstGeom>
        </p:spPr>
        <p:txBody>
          <a:bodyPr lIns="91439" rIns="91439"/>
          <a:lstStyle/>
          <a:p>
            <a:r>
              <a:rPr lang="es-ES"/>
              <a:t>Haga clic en el icono para agregar una imagen</a:t>
            </a:r>
            <a:endParaRPr/>
          </a:p>
        </p:txBody>
      </p:sp>
    </p:spTree>
    <p:extLst>
      <p:ext uri="{BB962C8B-B14F-4D97-AF65-F5344CB8AC3E}">
        <p14:creationId xmlns:p14="http://schemas.microsoft.com/office/powerpoint/2010/main" val="55793772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946323" y="5853279"/>
            <a:ext cx="277877" cy="279401"/>
          </a:xfrm>
          <a:prstGeom prst="rect">
            <a:avLst/>
          </a:prstGeom>
          <a:ln w="12700">
            <a:miter lim="400000"/>
          </a:ln>
        </p:spPr>
        <p:txBody>
          <a:bodyPr wrap="none" lIns="0" tIns="0" rIns="0" bIns="0">
            <a:spAutoFit/>
          </a:bodyPr>
          <a:lstStyle/>
          <a:p>
            <a:fld id="{86CB4B4D-7CA3-9044-876B-883B54F8677D}" type="slidenum">
              <a:t>‹Nº›</a:t>
            </a:fld>
            <a:endParaRPr/>
          </a:p>
        </p:txBody>
      </p:sp>
      <p:sp>
        <p:nvSpPr>
          <p:cNvPr id="3" name="Rectangle 2"/>
          <p:cNvSpPr txBox="1"/>
          <p:nvPr/>
        </p:nvSpPr>
        <p:spPr>
          <a:xfrm>
            <a:off x="639980" y="5914833"/>
            <a:ext cx="1281759" cy="60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100">
                <a:latin typeface="Montserrat Regular"/>
                <a:ea typeface="Montserrat Regular"/>
                <a:cs typeface="Montserrat Regular"/>
                <a:sym typeface="Montserrat Regular"/>
              </a:defRPr>
            </a:pPr>
            <a:r>
              <a:rPr lang="es-MX" dirty="0"/>
              <a:t>Wines of Chile</a:t>
            </a:r>
            <a:endParaRPr dirty="0"/>
          </a:p>
          <a:p>
            <a:pPr>
              <a:defRPr sz="1100">
                <a:latin typeface="Montserrat Regular"/>
                <a:ea typeface="Montserrat Regular"/>
                <a:cs typeface="Montserrat Regular"/>
                <a:sym typeface="Montserrat Regular"/>
              </a:defRPr>
            </a:pPr>
            <a:r>
              <a:rPr lang="es-MX" b="1" baseline="0" dirty="0" smtClean="0">
                <a:latin typeface="Montserrat Regular"/>
              </a:rPr>
              <a:t>Brasil </a:t>
            </a:r>
            <a:r>
              <a:rPr lang="es-MX" b="1" baseline="0" dirty="0" err="1" smtClean="0">
                <a:latin typeface="Montserrat Regular"/>
              </a:rPr>
              <a:t>Roadshow</a:t>
            </a:r>
            <a:r>
              <a:rPr lang="es-MX" b="1" baseline="0" dirty="0" smtClean="0">
                <a:latin typeface="Montserrat Regular"/>
              </a:rPr>
              <a:t> </a:t>
            </a:r>
          </a:p>
          <a:p>
            <a:pPr>
              <a:defRPr sz="1100">
                <a:latin typeface="Montserrat Regular"/>
                <a:ea typeface="Montserrat Regular"/>
                <a:cs typeface="Montserrat Regular"/>
                <a:sym typeface="Montserrat Regular"/>
              </a:defRPr>
            </a:pPr>
            <a:r>
              <a:rPr lang="es-MX" b="1" baseline="0" dirty="0" smtClean="0">
                <a:latin typeface="Montserrat Regular"/>
              </a:rPr>
              <a:t>2020</a:t>
            </a:r>
            <a:endParaRPr b="1" dirty="0">
              <a:latin typeface="Montserrat Bold" panose="00000800000000000000" pitchFamily="2" charset="0"/>
            </a:endParaRPr>
          </a:p>
        </p:txBody>
      </p:sp>
      <p:sp>
        <p:nvSpPr>
          <p:cNvPr id="4" name="Straight Connector 3"/>
          <p:cNvSpPr/>
          <p:nvPr/>
        </p:nvSpPr>
        <p:spPr>
          <a:xfrm>
            <a:off x="0" y="6130278"/>
            <a:ext cx="639981" cy="1"/>
          </a:xfrm>
          <a:prstGeom prst="line">
            <a:avLst/>
          </a:prstGeom>
          <a:ln w="6350">
            <a:solidFill>
              <a:srgbClr val="000000"/>
            </a:solidFill>
            <a:miter/>
          </a:ln>
        </p:spPr>
        <p:txBody>
          <a:bodyPr lIns="45719" rIns="45719"/>
          <a:lstStyle/>
          <a:p>
            <a:endParaRPr/>
          </a:p>
        </p:txBody>
      </p:sp>
      <p:sp>
        <p:nvSpPr>
          <p:cNvPr id="5"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6" name="Body Level One…"/>
          <p:cNvSpPr txBox="1">
            <a:spLocks noGrp="1"/>
          </p:cNvSpPr>
          <p:nvPr>
            <p:ph type="body" idx="1"/>
          </p:nvPr>
        </p:nvSpPr>
        <p:spPr>
          <a:xfrm>
            <a:off x="2361689"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565610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20" r:id="rId59"/>
    <p:sldLayoutId id="2147483721" r:id="rId60"/>
    <p:sldLayoutId id="2147483723" r:id="rId61"/>
    <p:sldLayoutId id="2147483724" r:id="rId62"/>
    <p:sldLayoutId id="2147483726" r:id="rId63"/>
    <p:sldLayoutId id="2147483731" r:id="rId64"/>
    <p:sldLayoutId id="2147483659" r:id="rId65"/>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Lato Regular"/>
        </a:defRPr>
      </a:lvl9pPr>
    </p:titleStyle>
    <p:bodyStyle>
      <a:lvl1pPr marL="228600" marR="0" indent="-228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1pPr>
      <a:lvl2pPr marL="723900" marR="0" indent="-2667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2pPr>
      <a:lvl3pPr marL="1234439" marR="0" indent="-320039"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3pPr>
      <a:lvl4pPr marL="17272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4pPr>
      <a:lvl5pPr marL="21844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5pPr>
      <a:lvl6pPr marL="26416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6pPr>
      <a:lvl7pPr marL="30988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7pPr>
      <a:lvl8pPr marL="35560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8pPr>
      <a:lvl9pPr marL="4013200" marR="0" indent="-355600" algn="l" defTabSz="914400" rtl="0" eaLnBrk="1" latinLnBrk="0" hangingPunct="1">
        <a:lnSpc>
          <a:spcPct val="90000"/>
        </a:lnSpc>
        <a:spcBef>
          <a:spcPts val="1000"/>
        </a:spcBef>
        <a:spcAft>
          <a:spcPts val="0"/>
        </a:spcAft>
        <a:buClrTx/>
        <a:buSzPct val="100000"/>
        <a:buFont typeface="Lato Regular"/>
        <a:buChar char="•"/>
        <a:tabLst/>
        <a:defRPr sz="2800" b="0" i="0" u="none" strike="noStrike" cap="none" spc="0" baseline="0">
          <a:solidFill>
            <a:srgbClr val="000000"/>
          </a:solidFill>
          <a:uFillTx/>
          <a:latin typeface="+mn-lt"/>
          <a:ea typeface="+mn-ea"/>
          <a:cs typeface="+mn-cs"/>
          <a:sym typeface="Lato Regular"/>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Lato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6.svg"/><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unset over a body of water&#10;&#10;Description automatically generated">
            <a:extLst>
              <a:ext uri="{FF2B5EF4-FFF2-40B4-BE49-F238E27FC236}">
                <a16:creationId xmlns:a16="http://schemas.microsoft.com/office/drawing/2014/main" xmlns="" id="{6C926FD0-4480-564C-84B7-F2DD6232B702}"/>
              </a:ext>
            </a:extLst>
          </p:cNvPr>
          <p:cNvPicPr>
            <a:picLocks noGrp="1" noChangeAspect="1"/>
          </p:cNvPicPr>
          <p:nvPr>
            <p:ph type="pic" idx="21"/>
          </p:nvPr>
        </p:nvPicPr>
        <p:blipFill>
          <a:blip r:embed="rId3">
            <a:extLst>
              <a:ext uri="{28A0092B-C50C-407E-A947-70E740481C1C}">
                <a14:useLocalDpi xmlns:a14="http://schemas.microsoft.com/office/drawing/2010/main" val="0"/>
              </a:ext>
            </a:extLst>
          </a:blip>
          <a:srcRect/>
          <a:stretch>
            <a:fillRect/>
          </a:stretch>
        </p:blipFill>
        <p:spPr/>
      </p:pic>
      <p:sp>
        <p:nvSpPr>
          <p:cNvPr id="617" name="Rectangle"/>
          <p:cNvSpPr/>
          <p:nvPr/>
        </p:nvSpPr>
        <p:spPr>
          <a:xfrm>
            <a:off x="2435693" y="3112682"/>
            <a:ext cx="7213274" cy="1100166"/>
          </a:xfrm>
          <a:prstGeom prst="roundRect">
            <a:avLst>
              <a:gd name="adj" fmla="val 0"/>
            </a:avLst>
          </a:prstGeom>
          <a:solidFill>
            <a:srgbClr val="2C3648">
              <a:alpha val="90000"/>
            </a:srgbClr>
          </a:solidFill>
          <a:ln w="12700">
            <a:miter lim="400000"/>
          </a:ln>
        </p:spPr>
        <p:txBody>
          <a:bodyPr lIns="45719" rIns="45719" anchor="ctr"/>
          <a:lstStyle/>
          <a:p>
            <a:endParaRPr/>
          </a:p>
        </p:txBody>
      </p:sp>
      <p:sp>
        <p:nvSpPr>
          <p:cNvPr id="618" name="TextBox 7"/>
          <p:cNvSpPr txBox="1"/>
          <p:nvPr/>
        </p:nvSpPr>
        <p:spPr>
          <a:xfrm>
            <a:off x="4880143" y="3135629"/>
            <a:ext cx="4605051"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ontserrat Regular"/>
                <a:ea typeface="Montserrat Regular"/>
                <a:cs typeface="Montserrat Regular"/>
                <a:sym typeface="Montserrat Regular"/>
              </a:defRPr>
            </a:lvl1pPr>
          </a:lstStyle>
          <a:p>
            <a:pPr algn="ctr"/>
            <a:r>
              <a:rPr lang="es-MX" dirty="0"/>
              <a:t>BRASIL ROADSHOW</a:t>
            </a:r>
          </a:p>
          <a:p>
            <a:pPr algn="ctr"/>
            <a:r>
              <a:rPr lang="es-MX" sz="2400" dirty="0" smtClean="0"/>
              <a:t>Digital </a:t>
            </a:r>
            <a:r>
              <a:rPr lang="es-MX" sz="2400" dirty="0" err="1"/>
              <a:t>E</a:t>
            </a:r>
            <a:r>
              <a:rPr lang="es-MX" sz="2400" dirty="0" err="1" smtClean="0"/>
              <a:t>dition</a:t>
            </a:r>
            <a:r>
              <a:rPr lang="es-MX" sz="2400" dirty="0" smtClean="0"/>
              <a:t> </a:t>
            </a:r>
            <a:r>
              <a:rPr lang="es-MX" sz="2400" dirty="0"/>
              <a:t>2020</a:t>
            </a:r>
            <a:endParaRPr sz="2400" dirty="0"/>
          </a:p>
        </p:txBody>
      </p:sp>
      <p:grpSp>
        <p:nvGrpSpPr>
          <p:cNvPr id="623" name="Shape 359"/>
          <p:cNvGrpSpPr/>
          <p:nvPr/>
        </p:nvGrpSpPr>
        <p:grpSpPr>
          <a:xfrm>
            <a:off x="2702257" y="3258401"/>
            <a:ext cx="1979685" cy="699449"/>
            <a:chOff x="0" y="0"/>
            <a:chExt cx="932994" cy="341194"/>
          </a:xfrm>
        </p:grpSpPr>
        <p:pic>
          <p:nvPicPr>
            <p:cNvPr id="619" name="Shape 360" descr="Shape 360"/>
            <p:cNvPicPr>
              <a:picLocks noChangeAspect="1"/>
            </p:cNvPicPr>
            <p:nvPr/>
          </p:nvPicPr>
          <p:blipFill>
            <a:blip r:embed="rId4"/>
            <a:stretch>
              <a:fillRect/>
            </a:stretch>
          </p:blipFill>
          <p:spPr>
            <a:xfrm>
              <a:off x="0" y="260678"/>
              <a:ext cx="932995" cy="80517"/>
            </a:xfrm>
            <a:prstGeom prst="rect">
              <a:avLst/>
            </a:prstGeom>
            <a:ln w="12700" cap="flat">
              <a:noFill/>
              <a:miter lim="400000"/>
            </a:ln>
            <a:effectLst/>
          </p:spPr>
        </p:pic>
        <p:pic>
          <p:nvPicPr>
            <p:cNvPr id="620" name="Shape 361" descr="Shape 361"/>
            <p:cNvPicPr>
              <a:picLocks noChangeAspect="1"/>
            </p:cNvPicPr>
            <p:nvPr/>
          </p:nvPicPr>
          <p:blipFill>
            <a:blip r:embed="rId5"/>
            <a:stretch>
              <a:fillRect/>
            </a:stretch>
          </p:blipFill>
          <p:spPr>
            <a:xfrm>
              <a:off x="7540" y="0"/>
              <a:ext cx="446375" cy="218332"/>
            </a:xfrm>
            <a:prstGeom prst="rect">
              <a:avLst/>
            </a:prstGeom>
            <a:ln w="12700" cap="flat">
              <a:noFill/>
              <a:miter lim="400000"/>
            </a:ln>
            <a:effectLst/>
          </p:spPr>
        </p:pic>
        <p:pic>
          <p:nvPicPr>
            <p:cNvPr id="621" name="Shape 362" descr="Shape 362"/>
            <p:cNvPicPr>
              <a:picLocks noChangeAspect="1"/>
            </p:cNvPicPr>
            <p:nvPr/>
          </p:nvPicPr>
          <p:blipFill>
            <a:blip r:embed="rId6"/>
            <a:stretch>
              <a:fillRect/>
            </a:stretch>
          </p:blipFill>
          <p:spPr>
            <a:xfrm>
              <a:off x="443692" y="363"/>
              <a:ext cx="478718" cy="163241"/>
            </a:xfrm>
            <a:prstGeom prst="rect">
              <a:avLst/>
            </a:prstGeom>
            <a:ln w="12700" cap="flat">
              <a:noFill/>
              <a:miter lim="400000"/>
            </a:ln>
            <a:effectLst/>
          </p:spPr>
        </p:pic>
        <p:pic>
          <p:nvPicPr>
            <p:cNvPr id="622" name="Shape 363" descr="Shape 363"/>
            <p:cNvPicPr>
              <a:picLocks noChangeAspect="1"/>
            </p:cNvPicPr>
            <p:nvPr/>
          </p:nvPicPr>
          <p:blipFill>
            <a:blip r:embed="rId7"/>
            <a:stretch>
              <a:fillRect/>
            </a:stretch>
          </p:blipFill>
          <p:spPr>
            <a:xfrm>
              <a:off x="415110" y="169292"/>
              <a:ext cx="508432" cy="74353"/>
            </a:xfrm>
            <a:prstGeom prst="rect">
              <a:avLst/>
            </a:prstGeom>
            <a:ln w="12700" cap="flat">
              <a:noFill/>
              <a:miter lim="400000"/>
            </a:ln>
            <a:effectLst/>
          </p:spPr>
        </p:pic>
      </p:grpSp>
    </p:spTree>
    <p:extLst>
      <p:ext uri="{BB962C8B-B14F-4D97-AF65-F5344CB8AC3E}">
        <p14:creationId xmlns:p14="http://schemas.microsoft.com/office/powerpoint/2010/main" val="25690440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693575"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Post Event Digital Business Meetings</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6" name="Rectangle 1">
            <a:extLst>
              <a:ext uri="{FF2B5EF4-FFF2-40B4-BE49-F238E27FC236}">
                <a16:creationId xmlns:a16="http://schemas.microsoft.com/office/drawing/2014/main" xmlns="" id="{8D3641FD-049F-2846-8ACF-61ABDFB10BFC}"/>
              </a:ext>
            </a:extLst>
          </p:cNvPr>
          <p:cNvSpPr txBox="1">
            <a:spLocks noChangeArrowheads="1"/>
          </p:cNvSpPr>
          <p:nvPr/>
        </p:nvSpPr>
        <p:spPr>
          <a:xfrm>
            <a:off x="344289" y="2158856"/>
            <a:ext cx="9004858"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Format</a:t>
            </a:r>
            <a:r>
              <a:rPr lang="en-US" altLang="zh-CN" sz="1600" dirty="0">
                <a:latin typeface="Montserrat Regular" panose="00000500000000000000" pitchFamily="2" charset="0"/>
              </a:rPr>
              <a:t>: each trade member will receive a digital catalogue with information of participant wineries’ products and information for contact and will indicate the wineries that have interested them the most;</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Target</a:t>
            </a:r>
            <a:r>
              <a:rPr lang="en-US" altLang="zh-CN" sz="1600" dirty="0">
                <a:latin typeface="Montserrat Regular" panose="00000500000000000000" pitchFamily="2" charset="0"/>
              </a:rPr>
              <a:t>: 100 trade members,  including importers, distributors, retailers and and HORECA;</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Coverage</a:t>
            </a:r>
            <a:r>
              <a:rPr lang="en-US" altLang="zh-CN" sz="1600" dirty="0">
                <a:latin typeface="Montserrat Regular" panose="00000500000000000000" pitchFamily="2" charset="0"/>
              </a:rPr>
              <a:t>: 20 cities in Brazil;</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Extra: </a:t>
            </a:r>
            <a:r>
              <a:rPr lang="en-US" altLang="zh-CN" sz="1600" dirty="0">
                <a:latin typeface="Montserrat Regular" panose="00000500000000000000" pitchFamily="2" charset="0"/>
              </a:rPr>
              <a:t>wineries will receive a list with the names and contacts of trade participants, for prospecting business opportunities; </a:t>
            </a:r>
          </a:p>
          <a:p>
            <a:pPr>
              <a:lnSpc>
                <a:spcPct val="150000"/>
              </a:lnSpc>
            </a:pPr>
            <a:r>
              <a:rPr lang="en-US" altLang="zh-CN" sz="1600" dirty="0">
                <a:latin typeface="Montserrat Regular" panose="00000500000000000000" pitchFamily="2" charset="0"/>
              </a:rPr>
              <a:t>	</a:t>
            </a:r>
          </a:p>
        </p:txBody>
      </p:sp>
      <p:pic>
        <p:nvPicPr>
          <p:cNvPr id="7" name="Gráfico 23" descr="Conexiones">
            <a:extLst>
              <a:ext uri="{FF2B5EF4-FFF2-40B4-BE49-F238E27FC236}">
                <a16:creationId xmlns:a16="http://schemas.microsoft.com/office/drawing/2014/main" xmlns="" id="{235465B1-FCA9-254E-9CF7-5A9D42D0EBC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19505" y="423713"/>
            <a:ext cx="1006591" cy="1006591"/>
          </a:xfrm>
          <a:prstGeom prst="rect">
            <a:avLst/>
          </a:prstGeom>
        </p:spPr>
      </p:pic>
    </p:spTree>
    <p:extLst>
      <p:ext uri="{BB962C8B-B14F-4D97-AF65-F5344CB8AC3E}">
        <p14:creationId xmlns:p14="http://schemas.microsoft.com/office/powerpoint/2010/main" val="41456257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693575"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dirty="0">
                <a:latin typeface="Montserrat Regular" panose="00000500000000000000" pitchFamily="2" charset="0"/>
                <a:ea typeface="Gotham HTF Medium" charset="0"/>
                <a:cs typeface="Gotham HTF Medium" charset="0"/>
                <a:sym typeface="Gotham HTF Medium" charset="0"/>
              </a:rPr>
              <a:t>Digital Resources</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6" name="Rectangle 1">
            <a:extLst>
              <a:ext uri="{FF2B5EF4-FFF2-40B4-BE49-F238E27FC236}">
                <a16:creationId xmlns:a16="http://schemas.microsoft.com/office/drawing/2014/main" xmlns="" id="{8D3641FD-049F-2846-8ACF-61ABDFB10BFC}"/>
              </a:ext>
            </a:extLst>
          </p:cNvPr>
          <p:cNvSpPr txBox="1">
            <a:spLocks noChangeArrowheads="1"/>
          </p:cNvSpPr>
          <p:nvPr/>
        </p:nvSpPr>
        <p:spPr>
          <a:xfrm>
            <a:off x="453467" y="1326343"/>
            <a:ext cx="9312326" cy="3111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E-invite: </a:t>
            </a:r>
            <a:r>
              <a:rPr lang="en-US" altLang="zh-CN" sz="1600" dirty="0">
                <a:latin typeface="Montserrat Regular" panose="00000500000000000000" pitchFamily="2" charset="0"/>
              </a:rPr>
              <a:t>we will send all invitations (RSVP) through digital platforms, including e-mail and </a:t>
            </a:r>
            <a:r>
              <a:rPr lang="en-US" altLang="zh-CN" sz="1600" dirty="0" err="1">
                <a:latin typeface="Montserrat Regular" panose="00000500000000000000" pitchFamily="2" charset="0"/>
              </a:rPr>
              <a:t>Whatspp</a:t>
            </a:r>
            <a:r>
              <a:rPr lang="en-US" altLang="zh-CN" sz="1600" dirty="0">
                <a:latin typeface="Montserrat Regular" panose="00000500000000000000" pitchFamily="2" charset="0"/>
              </a:rPr>
              <a:t>; </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Landing page: </a:t>
            </a:r>
            <a:r>
              <a:rPr lang="en-US" altLang="zh-CN" sz="1600" dirty="0">
                <a:latin typeface="Montserrat Regular" panose="00000500000000000000" pitchFamily="2" charset="0"/>
              </a:rPr>
              <a:t>to register, guests will be taken to a personalized landing page, with Wines of Chile’s and participant wineries’ brands, where it will be possible to watch an institutional video and leave all the relevant contact information to join the event;</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Digital welcome kit: </a:t>
            </a:r>
            <a:r>
              <a:rPr lang="en-US" altLang="zh-CN" sz="1600" dirty="0">
                <a:latin typeface="Montserrat Regular" panose="00000500000000000000" pitchFamily="2" charset="0"/>
              </a:rPr>
              <a:t>along with the wine box, participants will receive a QR Code, which will lead them to a digital welcome kit, containing information, images and other relevant resources for the event; </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Welcome video presentation: </a:t>
            </a:r>
            <a:r>
              <a:rPr lang="en-US" altLang="zh-CN" sz="1600" dirty="0">
                <a:latin typeface="Montserrat Regular" panose="00000500000000000000" pitchFamily="2" charset="0"/>
              </a:rPr>
              <a:t>the QR code will also lead to a video, in which Wines of Chile will be able to welcome participants to the event and offer introductory information;</a:t>
            </a:r>
          </a:p>
        </p:txBody>
      </p:sp>
    </p:spTree>
    <p:extLst>
      <p:ext uri="{BB962C8B-B14F-4D97-AF65-F5344CB8AC3E}">
        <p14:creationId xmlns:p14="http://schemas.microsoft.com/office/powerpoint/2010/main" val="1267464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693575"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dirty="0">
                <a:latin typeface="Montserrat Regular" panose="00000500000000000000" pitchFamily="2" charset="0"/>
                <a:ea typeface="Gotham HTF Medium" charset="0"/>
                <a:cs typeface="Gotham HTF Medium" charset="0"/>
                <a:sym typeface="Gotham HTF Medium" charset="0"/>
              </a:rPr>
              <a:t>Customized wine kits</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pic>
        <p:nvPicPr>
          <p:cNvPr id="4" name="Imagem 3">
            <a:extLst>
              <a:ext uri="{FF2B5EF4-FFF2-40B4-BE49-F238E27FC236}">
                <a16:creationId xmlns:a16="http://schemas.microsoft.com/office/drawing/2014/main" xmlns="" id="{E17A32DF-7103-914D-AC8A-F6473F686A5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2647" t="15948" r="24628"/>
          <a:stretch/>
        </p:blipFill>
        <p:spPr>
          <a:xfrm>
            <a:off x="2349351" y="2986450"/>
            <a:ext cx="1277198" cy="2036044"/>
          </a:xfrm>
          <a:prstGeom prst="rect">
            <a:avLst/>
          </a:prstGeom>
        </p:spPr>
      </p:pic>
      <p:pic>
        <p:nvPicPr>
          <p:cNvPr id="8" name="Imagem 7">
            <a:extLst>
              <a:ext uri="{FF2B5EF4-FFF2-40B4-BE49-F238E27FC236}">
                <a16:creationId xmlns:a16="http://schemas.microsoft.com/office/drawing/2014/main" xmlns="" id="{B786A093-C9CD-444A-B8BC-EBB04FE3978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3404" t="23271" r="18394" b="13385"/>
          <a:stretch/>
        </p:blipFill>
        <p:spPr>
          <a:xfrm>
            <a:off x="4138770" y="3055159"/>
            <a:ext cx="1744514" cy="1898627"/>
          </a:xfrm>
          <a:prstGeom prst="rect">
            <a:avLst/>
          </a:prstGeom>
        </p:spPr>
      </p:pic>
      <p:pic>
        <p:nvPicPr>
          <p:cNvPr id="10" name="Imagem 9">
            <a:extLst>
              <a:ext uri="{FF2B5EF4-FFF2-40B4-BE49-F238E27FC236}">
                <a16:creationId xmlns:a16="http://schemas.microsoft.com/office/drawing/2014/main" xmlns="" id="{0544CC88-E9AF-A142-B234-B048BDA8E55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12660"/>
          <a:stretch/>
        </p:blipFill>
        <p:spPr>
          <a:xfrm>
            <a:off x="5926542" y="2765878"/>
            <a:ext cx="1965684" cy="2250613"/>
          </a:xfrm>
          <a:prstGeom prst="rect">
            <a:avLst/>
          </a:prstGeom>
        </p:spPr>
      </p:pic>
      <p:sp>
        <p:nvSpPr>
          <p:cNvPr id="11" name="Rectangle 1">
            <a:extLst>
              <a:ext uri="{FF2B5EF4-FFF2-40B4-BE49-F238E27FC236}">
                <a16:creationId xmlns:a16="http://schemas.microsoft.com/office/drawing/2014/main" xmlns="" id="{AB96D171-E679-0948-8590-45CA8058F5D8}"/>
              </a:ext>
            </a:extLst>
          </p:cNvPr>
          <p:cNvSpPr txBox="1">
            <a:spLocks noChangeArrowheads="1"/>
          </p:cNvSpPr>
          <p:nvPr/>
        </p:nvSpPr>
        <p:spPr>
          <a:xfrm>
            <a:off x="344289" y="1526764"/>
            <a:ext cx="9763061" cy="3111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GB" altLang="zh-CN" sz="1400" dirty="0">
                <a:latin typeface="Montserrat Regular" panose="00000500000000000000" pitchFamily="2" charset="0"/>
              </a:rPr>
              <a:t>Wine box models, which will be customized with </a:t>
            </a:r>
            <a:r>
              <a:rPr lang="en-GB" altLang="zh-CN" sz="1400" b="1" dirty="0" err="1">
                <a:latin typeface="Montserrat Regular" panose="00000500000000000000" pitchFamily="2" charset="0"/>
              </a:rPr>
              <a:t>WoC’s</a:t>
            </a:r>
            <a:r>
              <a:rPr lang="en-GB" altLang="zh-CN" sz="1400" b="1" dirty="0">
                <a:latin typeface="Montserrat Regular" panose="00000500000000000000" pitchFamily="2" charset="0"/>
              </a:rPr>
              <a:t> colours, logo and a personalised design</a:t>
            </a:r>
            <a:r>
              <a:rPr lang="en-GB" altLang="zh-CN" sz="1400" dirty="0">
                <a:latin typeface="Montserrat Regular" panose="00000500000000000000" pitchFamily="2" charset="0"/>
              </a:rPr>
              <a:t>;</a:t>
            </a:r>
          </a:p>
          <a:p>
            <a:pPr marL="285750" indent="-285750">
              <a:lnSpc>
                <a:spcPct val="150000"/>
              </a:lnSpc>
              <a:buFont typeface="Arial" panose="020B0604020202020204" pitchFamily="34" charset="0"/>
              <a:buChar char="•"/>
            </a:pPr>
            <a:r>
              <a:rPr lang="en-GB" altLang="zh-CN" sz="1400" dirty="0">
                <a:latin typeface="Montserrat Regular" panose="00000500000000000000" pitchFamily="2" charset="0"/>
              </a:rPr>
              <a:t>Boxes will come with a </a:t>
            </a:r>
            <a:r>
              <a:rPr lang="en-GB" altLang="zh-CN" sz="1400" b="1" dirty="0">
                <a:latin typeface="Montserrat Regular" panose="00000500000000000000" pitchFamily="2" charset="0"/>
              </a:rPr>
              <a:t>QR Code </a:t>
            </a:r>
            <a:r>
              <a:rPr lang="en-GB" altLang="zh-CN" sz="1400" dirty="0">
                <a:latin typeface="Montserrat Regular" panose="00000500000000000000" pitchFamily="2" charset="0"/>
              </a:rPr>
              <a:t>to access a welcome </a:t>
            </a:r>
            <a:r>
              <a:rPr lang="en-GB" altLang="zh-CN" sz="1400" dirty="0" smtClean="0">
                <a:latin typeface="Montserrat Regular" panose="00000500000000000000" pitchFamily="2" charset="0"/>
              </a:rPr>
              <a:t>landing page</a:t>
            </a:r>
            <a:r>
              <a:rPr lang="en-GB" altLang="zh-CN" sz="1400" dirty="0">
                <a:latin typeface="Montserrat Regular" panose="00000500000000000000" pitchFamily="2" charset="0"/>
              </a:rPr>
              <a:t>, including video, images and </a:t>
            </a:r>
            <a:r>
              <a:rPr lang="en-GB" altLang="zh-CN" sz="1400" dirty="0" err="1">
                <a:latin typeface="Montserrat Regular" panose="00000500000000000000" pitchFamily="2" charset="0"/>
              </a:rPr>
              <a:t>informations</a:t>
            </a:r>
            <a:r>
              <a:rPr lang="en-GB" altLang="zh-CN" sz="1400" dirty="0">
                <a:latin typeface="Montserrat Regular" panose="00000500000000000000" pitchFamily="2" charset="0"/>
              </a:rPr>
              <a:t>;</a:t>
            </a:r>
          </a:p>
        </p:txBody>
      </p:sp>
      <p:sp>
        <p:nvSpPr>
          <p:cNvPr id="12" name="Rectangle 1">
            <a:extLst>
              <a:ext uri="{FF2B5EF4-FFF2-40B4-BE49-F238E27FC236}">
                <a16:creationId xmlns:a16="http://schemas.microsoft.com/office/drawing/2014/main" xmlns="" id="{F4570A80-BD23-B94C-8105-799A367BF6D8}"/>
              </a:ext>
            </a:extLst>
          </p:cNvPr>
          <p:cNvSpPr txBox="1">
            <a:spLocks noChangeArrowheads="1"/>
          </p:cNvSpPr>
          <p:nvPr/>
        </p:nvSpPr>
        <p:spPr>
          <a:xfrm>
            <a:off x="1661000" y="5790684"/>
            <a:ext cx="9763061" cy="3111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altLang="zh-CN" sz="1800" dirty="0">
                <a:latin typeface="Montserrat Regular" panose="00000500000000000000" pitchFamily="2" charset="0"/>
              </a:rPr>
              <a:t>*Boxes included in the budget are bigger, supporting 6 bottles each.</a:t>
            </a:r>
          </a:p>
        </p:txBody>
      </p:sp>
    </p:spTree>
    <p:extLst>
      <p:ext uri="{BB962C8B-B14F-4D97-AF65-F5344CB8AC3E}">
        <p14:creationId xmlns:p14="http://schemas.microsoft.com/office/powerpoint/2010/main" val="16698399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Schedule &amp; Conditions</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6" name="Rectangle 1">
            <a:extLst>
              <a:ext uri="{FF2B5EF4-FFF2-40B4-BE49-F238E27FC236}">
                <a16:creationId xmlns:a16="http://schemas.microsoft.com/office/drawing/2014/main" xmlns="" id="{8D3641FD-049F-2846-8ACF-61ABDFB10BFC}"/>
              </a:ext>
            </a:extLst>
          </p:cNvPr>
          <p:cNvSpPr txBox="1">
            <a:spLocks noChangeArrowheads="1"/>
          </p:cNvSpPr>
          <p:nvPr/>
        </p:nvSpPr>
        <p:spPr>
          <a:xfrm>
            <a:off x="344289" y="1576177"/>
            <a:ext cx="9232400" cy="395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Kick off requirements: </a:t>
            </a:r>
            <a:r>
              <a:rPr lang="en-US" altLang="zh-CN" sz="1600" dirty="0">
                <a:latin typeface="Montserrat Regular" panose="00000500000000000000" pitchFamily="2" charset="0"/>
              </a:rPr>
              <a:t>project approval with a minimum of 10 participant wineries, 50% payment at project launch;</a:t>
            </a:r>
          </a:p>
          <a:p>
            <a:pPr>
              <a:lnSpc>
                <a:spcPct val="150000"/>
              </a:lnSpc>
            </a:pPr>
            <a:r>
              <a:rPr lang="en-US" altLang="zh-CN" sz="1800" b="1" dirty="0">
                <a:latin typeface="Montserrat Regular" panose="00000500000000000000" pitchFamily="2" charset="0"/>
              </a:rPr>
              <a:t>Timeline</a:t>
            </a:r>
            <a:endParaRPr lang="en-US" altLang="zh-CN" sz="1600" b="1"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 0: </a:t>
            </a:r>
            <a:r>
              <a:rPr lang="en-US" altLang="zh-CN" sz="1400" dirty="0">
                <a:latin typeface="Montserrat Regular" panose="00000500000000000000" pitchFamily="2" charset="0"/>
              </a:rPr>
              <a:t>arrival of wines in distribution center in Brazil;</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 0-5: </a:t>
            </a:r>
            <a:r>
              <a:rPr lang="en-US" altLang="zh-CN" sz="1400" dirty="0">
                <a:latin typeface="Montserrat Regular" panose="00000500000000000000" pitchFamily="2" charset="0"/>
              </a:rPr>
              <a:t>PR Campaign</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Weeks 1-3: </a:t>
            </a:r>
            <a:r>
              <a:rPr lang="en-US" altLang="zh-CN" sz="1400" dirty="0">
                <a:latin typeface="Montserrat Regular" panose="00000500000000000000" pitchFamily="2" charset="0"/>
              </a:rPr>
              <a:t>production, assembling and dispatching of promotional kits with wines for the virtual tastings;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Weeks 4-5: </a:t>
            </a:r>
            <a:r>
              <a:rPr lang="en-US" altLang="zh-CN" sz="1400" dirty="0">
                <a:latin typeface="Montserrat Regular" panose="00000500000000000000" pitchFamily="2" charset="0"/>
              </a:rPr>
              <a:t>time for arrival of wines to participants;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 6: </a:t>
            </a:r>
            <a:r>
              <a:rPr lang="en-US" altLang="zh-CN" sz="1400" dirty="0">
                <a:latin typeface="Montserrat Regular" panose="00000500000000000000" pitchFamily="2" charset="0"/>
              </a:rPr>
              <a:t>virtual events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Week 7-8: </a:t>
            </a:r>
            <a:r>
              <a:rPr lang="en-US" altLang="zh-CN" sz="1400" dirty="0">
                <a:latin typeface="Montserrat Regular" panose="00000500000000000000" pitchFamily="2" charset="0"/>
              </a:rPr>
              <a:t>post event business meetings and report.</a:t>
            </a:r>
          </a:p>
        </p:txBody>
      </p:sp>
    </p:spTree>
    <p:extLst>
      <p:ext uri="{BB962C8B-B14F-4D97-AF65-F5344CB8AC3E}">
        <p14:creationId xmlns:p14="http://schemas.microsoft.com/office/powerpoint/2010/main" val="25292422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Budget will cover</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6" name="Rectangle 1">
            <a:extLst>
              <a:ext uri="{FF2B5EF4-FFF2-40B4-BE49-F238E27FC236}">
                <a16:creationId xmlns:a16="http://schemas.microsoft.com/office/drawing/2014/main" xmlns="" id="{8D3641FD-049F-2846-8ACF-61ABDFB10BFC}"/>
              </a:ext>
            </a:extLst>
          </p:cNvPr>
          <p:cNvSpPr txBox="1">
            <a:spLocks noChangeArrowheads="1"/>
          </p:cNvSpPr>
          <p:nvPr/>
        </p:nvSpPr>
        <p:spPr>
          <a:xfrm>
            <a:off x="453467" y="1181039"/>
            <a:ext cx="9232400" cy="46345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RSVP (</a:t>
            </a:r>
            <a:r>
              <a:rPr lang="en-US" altLang="zh-CN" sz="1600" dirty="0" err="1">
                <a:latin typeface="Montserrat Regular" panose="00000500000000000000" pitchFamily="2" charset="0"/>
              </a:rPr>
              <a:t>convocatoria</a:t>
            </a:r>
            <a:r>
              <a:rPr lang="en-US" altLang="zh-CN" sz="1600" dirty="0">
                <a:latin typeface="Montserrat Regular" panose="00000500000000000000" pitchFamily="2" charset="0"/>
              </a:rPr>
              <a:t>)</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Content creation</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Storage and handling of wines</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Logistic coordination</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Designer for digital materials</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Packages for wine kits</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Wine expert’s fee to conduct Masterclasses</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Video edition</a:t>
            </a:r>
          </a:p>
          <a:p>
            <a:pPr marL="285750" indent="-285750">
              <a:lnSpc>
                <a:spcPct val="150000"/>
              </a:lnSpc>
              <a:buFont typeface="Arial" panose="020B0604020202020204" pitchFamily="34" charset="0"/>
              <a:buChar char="•"/>
            </a:pPr>
            <a:r>
              <a:rPr lang="en-US" altLang="zh-CN" sz="1600" dirty="0">
                <a:latin typeface="Montserrat Regular" panose="00000500000000000000" pitchFamily="2" charset="0"/>
              </a:rPr>
              <a:t>Social media advertisement </a:t>
            </a:r>
          </a:p>
          <a:p>
            <a:pPr>
              <a:lnSpc>
                <a:spcPct val="150000"/>
              </a:lnSpc>
            </a:pPr>
            <a:r>
              <a:rPr lang="en-US" altLang="zh-CN" sz="1400" dirty="0">
                <a:latin typeface="Montserrat Regular" panose="00000500000000000000" pitchFamily="2" charset="0"/>
              </a:rPr>
              <a:t>* Budget does </a:t>
            </a:r>
            <a:r>
              <a:rPr lang="en-US" altLang="zh-CN" sz="1400" u="sng" dirty="0">
                <a:latin typeface="Montserrat Regular" panose="00000500000000000000" pitchFamily="2" charset="0"/>
              </a:rPr>
              <a:t>not</a:t>
            </a:r>
            <a:r>
              <a:rPr lang="en-US" altLang="zh-CN" sz="1400" dirty="0">
                <a:latin typeface="Montserrat Regular" panose="00000500000000000000" pitchFamily="2" charset="0"/>
              </a:rPr>
              <a:t> include wines and logistics from Chile to São Paulo</a:t>
            </a:r>
          </a:p>
          <a:p>
            <a:pPr marL="285750" indent="-285750">
              <a:lnSpc>
                <a:spcPct val="150000"/>
              </a:lnSpc>
              <a:buFont typeface="Arial" panose="020B0604020202020204" pitchFamily="34" charset="0"/>
              <a:buChar char="•"/>
            </a:pPr>
            <a:endParaRPr lang="en-US" altLang="zh-CN" sz="1600" b="1" dirty="0">
              <a:latin typeface="Montserrat Regular" panose="00000500000000000000" pitchFamily="2" charset="0"/>
            </a:endParaRPr>
          </a:p>
        </p:txBody>
      </p:sp>
    </p:spTree>
    <p:extLst>
      <p:ext uri="{BB962C8B-B14F-4D97-AF65-F5344CB8AC3E}">
        <p14:creationId xmlns:p14="http://schemas.microsoft.com/office/powerpoint/2010/main" val="4518044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655726"/>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err="1" smtClean="0">
                <a:solidFill>
                  <a:schemeClr val="tx1"/>
                </a:solidFill>
                <a:latin typeface="Montserrat Regular" panose="00000500000000000000" pitchFamily="2" charset="0"/>
                <a:ea typeface="Gotham Medium" charset="0"/>
                <a:cs typeface="Gotham Medium" charset="0"/>
                <a:sym typeface="Gotham HTF Medium" charset="0"/>
              </a:rPr>
              <a:t>Wineries</a:t>
            </a:r>
            <a:r>
              <a:rPr lang="es-CL" altLang="x-none" baseline="0" dirty="0" smtClean="0">
                <a:solidFill>
                  <a:schemeClr val="tx1"/>
                </a:solidFill>
                <a:latin typeface="Montserrat Regular" panose="00000500000000000000" pitchFamily="2" charset="0"/>
                <a:ea typeface="Gotham Medium" charset="0"/>
                <a:cs typeface="Gotham Medium" charset="0"/>
                <a:sym typeface="Gotham HTF Medium" charset="0"/>
              </a:rPr>
              <a:t> </a:t>
            </a:r>
            <a:r>
              <a:rPr lang="es-CL" altLang="x-none" baseline="0" dirty="0" err="1" smtClean="0">
                <a:solidFill>
                  <a:schemeClr val="tx1"/>
                </a:solidFill>
                <a:latin typeface="Montserrat Regular" panose="00000500000000000000" pitchFamily="2" charset="0"/>
                <a:ea typeface="Gotham Medium" charset="0"/>
                <a:cs typeface="Gotham Medium" charset="0"/>
                <a:sym typeface="Gotham HTF Medium" charset="0"/>
              </a:rPr>
              <a:t>Participation</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5A3B4DBC-D663-0546-B6B2-B00C82F13CD5}"/>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graphicFrame>
        <p:nvGraphicFramePr>
          <p:cNvPr id="4" name="Tabla 3"/>
          <p:cNvGraphicFramePr>
            <a:graphicFrameLocks noGrp="1"/>
          </p:cNvGraphicFramePr>
          <p:nvPr>
            <p:extLst>
              <p:ext uri="{D42A27DB-BD31-4B8C-83A1-F6EECF244321}">
                <p14:modId xmlns:p14="http://schemas.microsoft.com/office/powerpoint/2010/main" val="2347831260"/>
              </p:ext>
            </p:extLst>
          </p:nvPr>
        </p:nvGraphicFramePr>
        <p:xfrm>
          <a:off x="556904" y="1893627"/>
          <a:ext cx="8846401" cy="3236576"/>
        </p:xfrm>
        <a:graphic>
          <a:graphicData uri="http://schemas.openxmlformats.org/drawingml/2006/table">
            <a:tbl>
              <a:tblPr>
                <a:tableStyleId>{5C22544A-7EE6-4342-B048-85BDC9FD1C3A}</a:tableStyleId>
              </a:tblPr>
              <a:tblGrid>
                <a:gridCol w="1271896">
                  <a:extLst>
                    <a:ext uri="{9D8B030D-6E8A-4147-A177-3AD203B41FA5}">
                      <a16:colId xmlns:a16="http://schemas.microsoft.com/office/drawing/2014/main" xmlns="" val="4159415928"/>
                    </a:ext>
                  </a:extLst>
                </a:gridCol>
                <a:gridCol w="1023582">
                  <a:extLst>
                    <a:ext uri="{9D8B030D-6E8A-4147-A177-3AD203B41FA5}">
                      <a16:colId xmlns:a16="http://schemas.microsoft.com/office/drawing/2014/main" xmlns="" val="1995797216"/>
                    </a:ext>
                  </a:extLst>
                </a:gridCol>
                <a:gridCol w="1409881">
                  <a:extLst>
                    <a:ext uri="{9D8B030D-6E8A-4147-A177-3AD203B41FA5}">
                      <a16:colId xmlns:a16="http://schemas.microsoft.com/office/drawing/2014/main" xmlns="" val="3202264513"/>
                    </a:ext>
                  </a:extLst>
                </a:gridCol>
                <a:gridCol w="1292376">
                  <a:extLst>
                    <a:ext uri="{9D8B030D-6E8A-4147-A177-3AD203B41FA5}">
                      <a16:colId xmlns:a16="http://schemas.microsoft.com/office/drawing/2014/main" xmlns="" val="807868494"/>
                    </a:ext>
                  </a:extLst>
                </a:gridCol>
                <a:gridCol w="1856095">
                  <a:extLst>
                    <a:ext uri="{9D8B030D-6E8A-4147-A177-3AD203B41FA5}">
                      <a16:colId xmlns:a16="http://schemas.microsoft.com/office/drawing/2014/main" xmlns="" val="4024916265"/>
                    </a:ext>
                  </a:extLst>
                </a:gridCol>
                <a:gridCol w="873457">
                  <a:extLst>
                    <a:ext uri="{9D8B030D-6E8A-4147-A177-3AD203B41FA5}">
                      <a16:colId xmlns:a16="http://schemas.microsoft.com/office/drawing/2014/main" xmlns="" val="4155503307"/>
                    </a:ext>
                  </a:extLst>
                </a:gridCol>
                <a:gridCol w="1119114">
                  <a:extLst>
                    <a:ext uri="{9D8B030D-6E8A-4147-A177-3AD203B41FA5}">
                      <a16:colId xmlns:a16="http://schemas.microsoft.com/office/drawing/2014/main" xmlns="" val="1718606842"/>
                    </a:ext>
                  </a:extLst>
                </a:gridCol>
              </a:tblGrid>
              <a:tr h="436743">
                <a:tc rowSpan="2">
                  <a:txBody>
                    <a:bodyPr/>
                    <a:lstStyle/>
                    <a:p>
                      <a:pPr algn="ctr" fontAlgn="ctr"/>
                      <a:r>
                        <a:rPr lang="es-CL" sz="1200" b="0" u="none" strike="noStrike" dirty="0" smtClean="0">
                          <a:solidFill>
                            <a:schemeClr val="bg1"/>
                          </a:solidFill>
                          <a:effectLst/>
                          <a:latin typeface="Montserrat Alternates" panose="00000500000000000000" pitchFamily="50" charset="0"/>
                        </a:rPr>
                        <a:t>PARTICIPACION</a:t>
                      </a:r>
                      <a:endParaRPr lang="es-CL" sz="12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gridSpan="4">
                  <a:txBody>
                    <a:bodyPr/>
                    <a:lstStyle/>
                    <a:p>
                      <a:pPr algn="ctr" fontAlgn="b"/>
                      <a:r>
                        <a:rPr lang="es-CL" sz="1600" b="0" i="0" u="none" strike="noStrike" dirty="0" smtClean="0">
                          <a:solidFill>
                            <a:schemeClr val="bg1"/>
                          </a:solidFill>
                          <a:effectLst/>
                          <a:latin typeface="Montserrat Alternates" panose="00000500000000000000" pitchFamily="50" charset="0"/>
                        </a:rPr>
                        <a:t>ETAPAS</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hMerge="1">
                  <a:txBody>
                    <a:bodyPr/>
                    <a:lstStyle/>
                    <a:p>
                      <a:endParaRPr lang="es-CL"/>
                    </a:p>
                  </a:txBody>
                  <a:tcPr/>
                </a:tc>
                <a:tc hMerge="1">
                  <a:txBody>
                    <a:bodyPr/>
                    <a:lstStyle/>
                    <a:p>
                      <a:endParaRPr lang="es-CL"/>
                    </a:p>
                  </a:txBody>
                  <a:tcPr/>
                </a:tc>
                <a:tc hMerge="1">
                  <a:txBody>
                    <a:bodyPr/>
                    <a:lstStyle/>
                    <a:p>
                      <a:endParaRPr lang="es-CL"/>
                    </a:p>
                  </a:txBody>
                  <a:tcPr/>
                </a:tc>
                <a:tc rowSpan="2">
                  <a:txBody>
                    <a:bodyPr/>
                    <a:lstStyle/>
                    <a:p>
                      <a:pPr algn="ctr" fontAlgn="ctr"/>
                      <a:r>
                        <a:rPr lang="es-CL" sz="1600" b="0" u="none" strike="noStrike" dirty="0" smtClean="0">
                          <a:solidFill>
                            <a:schemeClr val="bg1"/>
                          </a:solidFill>
                          <a:effectLst/>
                          <a:latin typeface="Montserrat Alternates" panose="00000500000000000000" pitchFamily="50" charset="0"/>
                        </a:rPr>
                        <a:t>Precio </a:t>
                      </a:r>
                      <a:r>
                        <a:rPr lang="es-CL" sz="1600" b="0" u="none" strike="noStrike" dirty="0">
                          <a:solidFill>
                            <a:schemeClr val="bg1"/>
                          </a:solidFill>
                          <a:effectLst/>
                          <a:latin typeface="Montserrat Alternates" panose="00000500000000000000" pitchFamily="50" charset="0"/>
                        </a:rPr>
                        <a:t>(USD)</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rowSpan="2">
                  <a:txBody>
                    <a:bodyPr/>
                    <a:lstStyle/>
                    <a:p>
                      <a:pPr algn="ctr" fontAlgn="ctr"/>
                      <a:r>
                        <a:rPr lang="es-CL" sz="1600" b="0" u="none" strike="noStrike" dirty="0">
                          <a:solidFill>
                            <a:schemeClr val="bg1"/>
                          </a:solidFill>
                          <a:effectLst/>
                          <a:latin typeface="Montserrat Alternates" panose="00000500000000000000" pitchFamily="50" charset="0"/>
                        </a:rPr>
                        <a:t>WOC Price (USD)</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extLst>
                  <a:ext uri="{0D108BD9-81ED-4DB2-BD59-A6C34878D82A}">
                    <a16:rowId xmlns:a16="http://schemas.microsoft.com/office/drawing/2014/main" xmlns="" val="153670802"/>
                  </a:ext>
                </a:extLst>
              </a:tr>
              <a:tr h="715105">
                <a:tc vMerge="1">
                  <a:txBody>
                    <a:bodyPr/>
                    <a:lstStyle/>
                    <a:p>
                      <a:endParaRPr lang="es-CL"/>
                    </a:p>
                  </a:txBody>
                  <a:tcPr/>
                </a:tc>
                <a:tc>
                  <a:txBody>
                    <a:bodyPr/>
                    <a:lstStyle/>
                    <a:p>
                      <a:pPr algn="ctr" fontAlgn="b"/>
                      <a:r>
                        <a:rPr lang="es-CL" sz="1600" b="0" u="none" strike="noStrike" dirty="0">
                          <a:solidFill>
                            <a:schemeClr val="bg1"/>
                          </a:solidFill>
                          <a:effectLst/>
                          <a:latin typeface="Montserrat Alternates" panose="00000500000000000000" pitchFamily="50" charset="0"/>
                        </a:rPr>
                        <a:t>PR &amp; Digital Campaing</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a:txBody>
                    <a:bodyPr/>
                    <a:lstStyle/>
                    <a:p>
                      <a:pPr algn="ctr" fontAlgn="b"/>
                      <a:r>
                        <a:rPr lang="es-CL" sz="1600" b="0" u="none" strike="noStrike" dirty="0">
                          <a:solidFill>
                            <a:schemeClr val="bg1"/>
                          </a:solidFill>
                          <a:effectLst/>
                          <a:latin typeface="Montserrat Alternates" panose="00000500000000000000" pitchFamily="50" charset="0"/>
                        </a:rPr>
                        <a:t>Masterclass</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a:txBody>
                    <a:bodyPr/>
                    <a:lstStyle/>
                    <a:p>
                      <a:pPr algn="ctr" fontAlgn="b"/>
                      <a:r>
                        <a:rPr lang="es-CL" sz="1600" b="0" u="none" strike="noStrike" dirty="0">
                          <a:solidFill>
                            <a:schemeClr val="bg1"/>
                          </a:solidFill>
                          <a:effectLst/>
                          <a:latin typeface="Montserrat Alternates" panose="00000500000000000000" pitchFamily="50" charset="0"/>
                        </a:rPr>
                        <a:t>Digital Fair</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a:txBody>
                    <a:bodyPr/>
                    <a:lstStyle/>
                    <a:p>
                      <a:pPr algn="ctr" fontAlgn="b"/>
                      <a:r>
                        <a:rPr lang="es-CL" sz="1600" b="0" u="none" strike="noStrike" dirty="0">
                          <a:solidFill>
                            <a:schemeClr val="bg1"/>
                          </a:solidFill>
                          <a:effectLst/>
                          <a:latin typeface="Montserrat Alternates" panose="00000500000000000000" pitchFamily="50" charset="0"/>
                        </a:rPr>
                        <a:t>Business </a:t>
                      </a:r>
                      <a:r>
                        <a:rPr lang="es-CL" sz="1600" b="0" u="none" strike="noStrike" dirty="0" smtClean="0">
                          <a:solidFill>
                            <a:schemeClr val="bg1"/>
                          </a:solidFill>
                          <a:effectLst/>
                          <a:latin typeface="Montserrat Alternates" panose="00000500000000000000" pitchFamily="50" charset="0"/>
                        </a:rPr>
                        <a:t>Meetings</a:t>
                      </a:r>
                      <a:endParaRPr lang="es-CL" sz="1600" b="0" i="0" u="none" strike="noStrike" dirty="0">
                        <a:solidFill>
                          <a:schemeClr val="bg1"/>
                        </a:solidFill>
                        <a:effectLst/>
                        <a:latin typeface="Montserrat Alternates" panose="00000500000000000000" pitchFamily="50" charset="0"/>
                      </a:endParaRPr>
                    </a:p>
                  </a:txBody>
                  <a:tcPr marL="9525" marR="9525" marT="9525" marB="0" anchor="ctr">
                    <a:solidFill>
                      <a:schemeClr val="tx2"/>
                    </a:solidFill>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xmlns="" val="15968720"/>
                  </a:ext>
                </a:extLst>
              </a:tr>
              <a:tr h="1029394">
                <a:tc>
                  <a:txBody>
                    <a:bodyPr/>
                    <a:lstStyle/>
                    <a:p>
                      <a:pPr algn="ctr" fontAlgn="b"/>
                      <a:r>
                        <a:rPr lang="es-CL" sz="1400" u="none" strike="noStrike" dirty="0">
                          <a:effectLst/>
                          <a:latin typeface="Montserrat Light" panose="00000400000000000000" pitchFamily="2" charset="0"/>
                        </a:rPr>
                        <a:t>Standard</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400" u="none" strike="noStrike" dirty="0" smtClean="0">
                          <a:effectLst/>
                          <a:latin typeface="Montserrat Light" panose="00000400000000000000" pitchFamily="2" charset="0"/>
                        </a:rPr>
                        <a:t>Incluido</a:t>
                      </a:r>
                      <a:endParaRPr lang="es-CL" sz="1400" b="0" i="0" u="none" strike="noStrike" dirty="0" smtClean="0">
                        <a:solidFill>
                          <a:srgbClr val="000000"/>
                        </a:solidFill>
                        <a:effectLst/>
                        <a:latin typeface="Montserrat Light" panose="00000400000000000000" pitchFamily="2" charset="0"/>
                      </a:endParaRPr>
                    </a:p>
                    <a:p>
                      <a:pPr algn="ctr" fontAlgn="b"/>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a:effectLst/>
                          <a:latin typeface="Montserrat Light" panose="00000400000000000000" pitchFamily="2" charset="0"/>
                        </a:rPr>
                        <a:t>1300</a:t>
                      </a:r>
                      <a:endParaRPr lang="es-CL" sz="1400" b="0" i="0" u="none" strike="noStrike">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a:effectLst/>
                          <a:latin typeface="Montserrat Light" panose="00000400000000000000" pitchFamily="2" charset="0"/>
                        </a:rPr>
                        <a:t>1000</a:t>
                      </a:r>
                      <a:endParaRPr lang="es-CL" sz="1400" b="0" i="0" u="none" strike="noStrike">
                        <a:solidFill>
                          <a:srgbClr val="000000"/>
                        </a:solidFill>
                        <a:effectLst/>
                        <a:latin typeface="Montserrat Light" panose="00000400000000000000" pitchFamily="2" charset="0"/>
                      </a:endParaRPr>
                    </a:p>
                  </a:txBody>
                  <a:tcPr marL="9525" marR="9525" marT="9525" marB="0" anchor="ctr"/>
                </a:tc>
                <a:extLst>
                  <a:ext uri="{0D108BD9-81ED-4DB2-BD59-A6C34878D82A}">
                    <a16:rowId xmlns:a16="http://schemas.microsoft.com/office/drawing/2014/main" xmlns="" val="2929311198"/>
                  </a:ext>
                </a:extLst>
              </a:tr>
              <a:tr h="1029394">
                <a:tc>
                  <a:txBody>
                    <a:bodyPr/>
                    <a:lstStyle/>
                    <a:p>
                      <a:pPr algn="ctr" fontAlgn="b"/>
                      <a:r>
                        <a:rPr lang="es-CL" sz="1400" u="none" strike="noStrike" dirty="0" smtClean="0">
                          <a:effectLst/>
                          <a:latin typeface="Montserrat Light" panose="00000400000000000000" pitchFamily="2" charset="0"/>
                        </a:rPr>
                        <a:t>Light*</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solidFill>
                            <a:srgbClr val="FF0000"/>
                          </a:solidFill>
                          <a:effectLst/>
                          <a:latin typeface="Montserrat Light" panose="00000400000000000000" pitchFamily="2" charset="0"/>
                        </a:rPr>
                        <a:t>NO Incluido</a:t>
                      </a:r>
                      <a:endParaRPr lang="es-CL" sz="1400" b="0" i="0" u="none" strike="noStrike" dirty="0">
                        <a:solidFill>
                          <a:srgbClr val="FF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smtClean="0">
                          <a:effectLst/>
                          <a:latin typeface="Montserrat Light" panose="00000400000000000000" pitchFamily="2" charset="0"/>
                        </a:rPr>
                        <a:t>Incluido</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a:effectLst/>
                          <a:latin typeface="Montserrat Light" panose="00000400000000000000" pitchFamily="2" charset="0"/>
                        </a:rPr>
                        <a:t>390</a:t>
                      </a:r>
                      <a:endParaRPr lang="es-CL" sz="1400" b="0" i="0" u="none" strike="noStrike" dirty="0">
                        <a:solidFill>
                          <a:srgbClr val="000000"/>
                        </a:solidFill>
                        <a:effectLst/>
                        <a:latin typeface="Montserrat Light" panose="00000400000000000000" pitchFamily="2" charset="0"/>
                      </a:endParaRPr>
                    </a:p>
                  </a:txBody>
                  <a:tcPr marL="9525" marR="9525" marT="9525" marB="0" anchor="ctr"/>
                </a:tc>
                <a:tc>
                  <a:txBody>
                    <a:bodyPr/>
                    <a:lstStyle/>
                    <a:p>
                      <a:pPr algn="ctr" fontAlgn="b"/>
                      <a:r>
                        <a:rPr lang="es-CL" sz="1400" u="none" strike="noStrike" dirty="0">
                          <a:effectLst/>
                          <a:latin typeface="Montserrat Light" panose="00000400000000000000" pitchFamily="2" charset="0"/>
                        </a:rPr>
                        <a:t>300</a:t>
                      </a:r>
                      <a:endParaRPr lang="es-CL" sz="1400" b="0" i="0" u="none" strike="noStrike" dirty="0">
                        <a:solidFill>
                          <a:srgbClr val="000000"/>
                        </a:solidFill>
                        <a:effectLst/>
                        <a:latin typeface="Montserrat Light" panose="00000400000000000000" pitchFamily="2" charset="0"/>
                      </a:endParaRPr>
                    </a:p>
                  </a:txBody>
                  <a:tcPr marL="9525" marR="9525" marT="9525" marB="0" anchor="ctr"/>
                </a:tc>
                <a:extLst>
                  <a:ext uri="{0D108BD9-81ED-4DB2-BD59-A6C34878D82A}">
                    <a16:rowId xmlns:a16="http://schemas.microsoft.com/office/drawing/2014/main" xmlns="" val="1224749958"/>
                  </a:ext>
                </a:extLst>
              </a:tr>
            </a:tbl>
          </a:graphicData>
        </a:graphic>
      </p:graphicFrame>
      <p:sp>
        <p:nvSpPr>
          <p:cNvPr id="7" name="Rectángulo 6"/>
          <p:cNvSpPr/>
          <p:nvPr/>
        </p:nvSpPr>
        <p:spPr>
          <a:xfrm>
            <a:off x="556904" y="5193687"/>
            <a:ext cx="8846401" cy="317587"/>
          </a:xfrm>
          <a:prstGeom prst="rect">
            <a:avLst/>
          </a:prstGeom>
        </p:spPr>
        <p:txBody>
          <a:bodyPr wrap="square">
            <a:spAutoFit/>
          </a:bodyPr>
          <a:lstStyle/>
          <a:p>
            <a:pPr>
              <a:lnSpc>
                <a:spcPct val="150000"/>
              </a:lnSpc>
            </a:pPr>
            <a:r>
              <a:rPr lang="en-US" altLang="zh-CN" sz="1100" dirty="0">
                <a:latin typeface="Montserrat Regular" panose="00000500000000000000" pitchFamily="2" charset="0"/>
              </a:rPr>
              <a:t>* </a:t>
            </a:r>
            <a:r>
              <a:rPr lang="en-US" altLang="zh-CN" sz="1100" dirty="0" smtClean="0">
                <a:latin typeface="Montserrat Regular" panose="00000500000000000000" pitchFamily="2" charset="0"/>
              </a:rPr>
              <a:t>Only available to small wineries.</a:t>
            </a:r>
            <a:endParaRPr lang="en-US" altLang="zh-CN" sz="1100" dirty="0">
              <a:latin typeface="Montserrat Regular" panose="00000500000000000000" pitchFamily="2" charset="0"/>
            </a:endParaRPr>
          </a:p>
        </p:txBody>
      </p:sp>
    </p:spTree>
    <p:extLst>
      <p:ext uri="{BB962C8B-B14F-4D97-AF65-F5344CB8AC3E}">
        <p14:creationId xmlns:p14="http://schemas.microsoft.com/office/powerpoint/2010/main" val="250945445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C02C5C23-6AF6-E045-9BED-ADB6BF32BF43}"/>
              </a:ext>
            </a:extLst>
          </p:cNvPr>
          <p:cNvSpPr/>
          <p:nvPr/>
        </p:nvSpPr>
        <p:spPr>
          <a:xfrm>
            <a:off x="8304958" y="0"/>
            <a:ext cx="3887042" cy="685799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2" name="Rectangle 1"/>
          <p:cNvSpPr txBox="1">
            <a:spLocks noChangeArrowheads="1"/>
          </p:cNvSpPr>
          <p:nvPr/>
        </p:nvSpPr>
        <p:spPr>
          <a:xfrm>
            <a:off x="380397" y="3079982"/>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sz="6000" baseline="0" dirty="0" err="1">
                <a:latin typeface="Montserrat Regular" panose="00000500000000000000" pitchFamily="2" charset="0"/>
                <a:ea typeface="Gotham Medium" charset="0"/>
                <a:cs typeface="Gotham Medium" charset="0"/>
                <a:sym typeface="Gotham HTF Medium" charset="0"/>
              </a:rPr>
              <a:t>KPI’s</a:t>
            </a:r>
            <a:endParaRPr lang="x-none" altLang="x-none" sz="6000" baseline="0" dirty="0">
              <a:latin typeface="Montserrat Regular" panose="00000500000000000000" pitchFamily="2" charset="0"/>
              <a:ea typeface="Gotham HTF Medium" charset="0"/>
              <a:cs typeface="Gotham HTF Medium" charset="0"/>
              <a:sym typeface="Gotham HTF Medium" charset="0"/>
            </a:endParaRPr>
          </a:p>
        </p:txBody>
      </p:sp>
      <p:pic>
        <p:nvPicPr>
          <p:cNvPr id="4" name="Picture 3">
            <a:extLst>
              <a:ext uri="{FF2B5EF4-FFF2-40B4-BE49-F238E27FC236}">
                <a16:creationId xmlns:a16="http://schemas.microsoft.com/office/drawing/2014/main" xmlns="" id="{27B6671F-1F41-404B-9F0B-002B31811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857" y="2222268"/>
            <a:ext cx="5486400" cy="3111500"/>
          </a:xfrm>
          <a:prstGeom prst="rect">
            <a:avLst/>
          </a:prstGeom>
        </p:spPr>
      </p:pic>
    </p:spTree>
    <p:extLst>
      <p:ext uri="{BB962C8B-B14F-4D97-AF65-F5344CB8AC3E}">
        <p14:creationId xmlns:p14="http://schemas.microsoft.com/office/powerpoint/2010/main" val="24880476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20630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sz="4000" baseline="0" dirty="0" err="1">
                <a:solidFill>
                  <a:schemeClr val="tx1"/>
                </a:solidFill>
                <a:latin typeface="Montserrat Regular" panose="00000500000000000000" pitchFamily="2" charset="0"/>
                <a:ea typeface="Gotham Medium" charset="0"/>
                <a:cs typeface="Gotham Medium" charset="0"/>
                <a:sym typeface="Gotham HTF Medium" charset="0"/>
              </a:rPr>
              <a:t>KPI’s</a:t>
            </a:r>
            <a:endParaRPr lang="x-none" altLang="x-none" sz="4000"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4" name="Rectangle 1"/>
          <p:cNvSpPr txBox="1">
            <a:spLocks noChangeArrowheads="1"/>
          </p:cNvSpPr>
          <p:nvPr/>
        </p:nvSpPr>
        <p:spPr>
          <a:xfrm>
            <a:off x="322836" y="1915850"/>
            <a:ext cx="11127633" cy="10496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r>
              <a:rPr lang="en-US" sz="2400" dirty="0">
                <a:latin typeface="Montserrat Regular" panose="00000500000000000000" pitchFamily="2" charset="0"/>
              </a:rPr>
              <a:t>Master Class to KOLs </a:t>
            </a:r>
            <a:endParaRPr lang="en-US" sz="2400" baseline="0" dirty="0">
              <a:latin typeface="Montserrat Regular" panose="00000500000000000000" pitchFamily="2" charset="0"/>
            </a:endParaRPr>
          </a:p>
          <a:p>
            <a:pPr marL="0" lvl="1"/>
            <a:r>
              <a:rPr lang="en-US" sz="1400" dirty="0">
                <a:latin typeface="Montserrat Regular" panose="00000500000000000000" pitchFamily="2" charset="0"/>
              </a:rPr>
              <a:t>Number of Attendees				</a:t>
            </a:r>
            <a:r>
              <a:rPr lang="en-US" sz="1400" b="1" dirty="0">
                <a:latin typeface="Montserrat Regular" panose="00000500000000000000" pitchFamily="2" charset="0"/>
              </a:rPr>
              <a:t>70</a:t>
            </a:r>
          </a:p>
          <a:p>
            <a:pPr marL="0" lvl="1"/>
            <a:r>
              <a:rPr lang="en-US" sz="1400" baseline="0" dirty="0">
                <a:latin typeface="Montserrat Regular" panose="00000500000000000000" pitchFamily="2" charset="0"/>
              </a:rPr>
              <a:t>Profile 					Specialized press, key influencers</a:t>
            </a:r>
          </a:p>
          <a:p>
            <a:pPr marL="0" lvl="1"/>
            <a:r>
              <a:rPr lang="en-US" sz="1400" baseline="0" dirty="0">
                <a:latin typeface="Montserrat Regular" panose="00000500000000000000" pitchFamily="2" charset="0"/>
              </a:rPr>
              <a:t>Wines served					</a:t>
            </a:r>
            <a:r>
              <a:rPr lang="en-US" sz="1400" b="1" baseline="0" dirty="0">
                <a:latin typeface="Montserrat Regular" panose="00000500000000000000" pitchFamily="2" charset="0"/>
              </a:rPr>
              <a:t>18 </a:t>
            </a:r>
            <a:r>
              <a:rPr lang="en-US" sz="1400" baseline="0" dirty="0" err="1">
                <a:latin typeface="Montserrat Regular" panose="00000500000000000000" pitchFamily="2" charset="0"/>
              </a:rPr>
              <a:t>skus</a:t>
            </a:r>
            <a:r>
              <a:rPr lang="en-US" sz="1400" dirty="0">
                <a:latin typeface="Montserrat Regular" panose="00000500000000000000" pitchFamily="2" charset="0"/>
              </a:rPr>
              <a:t>, total </a:t>
            </a:r>
            <a:r>
              <a:rPr lang="en-US" sz="1400" b="1" dirty="0">
                <a:latin typeface="Montserrat Regular" panose="00000500000000000000" pitchFamily="2" charset="0"/>
              </a:rPr>
              <a:t>810</a:t>
            </a:r>
            <a:r>
              <a:rPr lang="en-US" sz="1400" b="1" baseline="0" dirty="0">
                <a:latin typeface="Montserrat Regular" panose="00000500000000000000" pitchFamily="2" charset="0"/>
              </a:rPr>
              <a:t> </a:t>
            </a:r>
            <a:r>
              <a:rPr lang="en-US" sz="1400" b="1" dirty="0">
                <a:latin typeface="Montserrat Regular" panose="00000500000000000000" pitchFamily="2" charset="0"/>
              </a:rPr>
              <a:t>bottle</a:t>
            </a:r>
            <a:r>
              <a:rPr lang="en-US" sz="1400" b="1" baseline="0" dirty="0">
                <a:latin typeface="Montserrat Regular" panose="00000500000000000000" pitchFamily="2" charset="0"/>
              </a:rPr>
              <a:t>s </a:t>
            </a:r>
            <a:r>
              <a:rPr lang="en-US" sz="1400" baseline="0" dirty="0">
                <a:latin typeface="Montserrat Regular" panose="00000500000000000000" pitchFamily="2" charset="0"/>
              </a:rPr>
              <a:t>tasted</a:t>
            </a:r>
          </a:p>
          <a:p>
            <a:pPr lvl="1"/>
            <a:r>
              <a:rPr lang="en-US" sz="1400" dirty="0">
                <a:latin typeface="Montserrat Regular" panose="00000500000000000000" pitchFamily="2" charset="0"/>
              </a:rPr>
              <a:t>Media impact					Articles and contents published by KOL</a:t>
            </a:r>
          </a:p>
          <a:p>
            <a:pPr marL="0" lvl="1"/>
            <a:endParaRPr lang="en-US" sz="1400" baseline="0" dirty="0">
              <a:latin typeface="Montserrat Regular" panose="00000500000000000000" pitchFamily="2" charset="0"/>
            </a:endParaRPr>
          </a:p>
          <a:p>
            <a:pPr marL="0" lvl="2"/>
            <a:endParaRPr lang="en-US" sz="1400" baseline="0" dirty="0">
              <a:latin typeface="Montserrat Regular" panose="00000500000000000000" pitchFamily="2" charset="0"/>
            </a:endParaRPr>
          </a:p>
        </p:txBody>
      </p:sp>
      <p:sp>
        <p:nvSpPr>
          <p:cNvPr id="2" name="Rectangle 1">
            <a:extLst>
              <a:ext uri="{FF2B5EF4-FFF2-40B4-BE49-F238E27FC236}">
                <a16:creationId xmlns:a16="http://schemas.microsoft.com/office/drawing/2014/main" xmlns="" id="{58EFDD1E-BFA7-4712-8D0B-F5FE7D50BAFA}"/>
              </a:ext>
            </a:extLst>
          </p:cNvPr>
          <p:cNvSpPr txBox="1">
            <a:spLocks noChangeArrowheads="1"/>
          </p:cNvSpPr>
          <p:nvPr/>
        </p:nvSpPr>
        <p:spPr>
          <a:xfrm>
            <a:off x="322839" y="3318125"/>
            <a:ext cx="10768494" cy="12538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r>
              <a:rPr lang="en-US" sz="2000" dirty="0">
                <a:latin typeface="Montserrat Regular" panose="00000500000000000000" pitchFamily="2" charset="0"/>
              </a:rPr>
              <a:t>On the Road Digital Fair</a:t>
            </a:r>
            <a:endParaRPr lang="en-US" sz="2000" baseline="0" dirty="0">
              <a:latin typeface="Montserrat Regular" panose="00000500000000000000" pitchFamily="2" charset="0"/>
            </a:endParaRPr>
          </a:p>
          <a:p>
            <a:pPr marL="0" lvl="1"/>
            <a:r>
              <a:rPr lang="en-US" sz="1200" dirty="0">
                <a:latin typeface="Montserrat Regular" panose="00000500000000000000" pitchFamily="2" charset="0"/>
              </a:rPr>
              <a:t>Number of attendees   				</a:t>
            </a:r>
            <a:r>
              <a:rPr lang="en-US" sz="1200" b="1" dirty="0" smtClean="0">
                <a:latin typeface="Montserrat Regular" panose="00000500000000000000" pitchFamily="2" charset="0"/>
              </a:rPr>
              <a:t>100 </a:t>
            </a:r>
            <a:r>
              <a:rPr lang="en-US" sz="1200" b="1" dirty="0">
                <a:latin typeface="Montserrat Regular" panose="00000500000000000000" pitchFamily="2" charset="0"/>
              </a:rPr>
              <a:t>trade </a:t>
            </a:r>
            <a:r>
              <a:rPr lang="en-US" sz="1200" dirty="0">
                <a:latin typeface="Montserrat Regular" panose="00000500000000000000" pitchFamily="2" charset="0"/>
              </a:rPr>
              <a:t>trade members and lifestyle digital influencers</a:t>
            </a:r>
          </a:p>
          <a:p>
            <a:pPr marL="0" lvl="1"/>
            <a:r>
              <a:rPr lang="en-US" sz="1200" dirty="0">
                <a:latin typeface="Montserrat Regular" panose="00000500000000000000" pitchFamily="2" charset="0"/>
              </a:rPr>
              <a:t>Cities impacted					</a:t>
            </a:r>
            <a:r>
              <a:rPr lang="en-US" sz="1200" b="1" dirty="0">
                <a:latin typeface="Montserrat Regular" panose="00000500000000000000" pitchFamily="2" charset="0"/>
              </a:rPr>
              <a:t>5</a:t>
            </a:r>
            <a:r>
              <a:rPr lang="en-US" sz="1200" dirty="0">
                <a:latin typeface="Montserrat Regular" panose="00000500000000000000" pitchFamily="2" charset="0"/>
              </a:rPr>
              <a:t> of the most important tier 1 and 2 markets in Brazil</a:t>
            </a:r>
          </a:p>
          <a:p>
            <a:pPr lvl="1"/>
            <a:r>
              <a:rPr lang="en-US" sz="1200" dirty="0">
                <a:latin typeface="Montserrat Regular" panose="00000500000000000000" pitchFamily="2" charset="0"/>
              </a:rPr>
              <a:t>Wines served					</a:t>
            </a:r>
            <a:r>
              <a:rPr lang="en-US" sz="1200" b="1" dirty="0">
                <a:latin typeface="Montserrat Regular" panose="00000500000000000000" pitchFamily="2" charset="0"/>
              </a:rPr>
              <a:t>12 </a:t>
            </a:r>
            <a:r>
              <a:rPr lang="en-US" sz="1200" dirty="0" err="1">
                <a:latin typeface="Montserrat Regular" panose="00000500000000000000" pitchFamily="2" charset="0"/>
              </a:rPr>
              <a:t>skus</a:t>
            </a:r>
            <a:r>
              <a:rPr lang="en-US" sz="1200" dirty="0">
                <a:latin typeface="Montserrat Regular" panose="00000500000000000000" pitchFamily="2" charset="0"/>
              </a:rPr>
              <a:t>, total </a:t>
            </a:r>
            <a:r>
              <a:rPr lang="en-US" sz="1200" b="1" dirty="0">
                <a:latin typeface="Montserrat Regular" panose="00000500000000000000" pitchFamily="2" charset="0"/>
              </a:rPr>
              <a:t>1,260 bottles </a:t>
            </a:r>
            <a:r>
              <a:rPr lang="en-US" sz="1200" dirty="0">
                <a:latin typeface="Montserrat Regular" panose="00000500000000000000" pitchFamily="2" charset="0"/>
              </a:rPr>
              <a:t>tasted</a:t>
            </a:r>
          </a:p>
          <a:p>
            <a:pPr lvl="1"/>
            <a:r>
              <a:rPr lang="en-US" sz="1200" dirty="0">
                <a:latin typeface="Montserrat Regular" panose="00000500000000000000" pitchFamily="2" charset="0"/>
              </a:rPr>
              <a:t>Media impact					Publications by participant digital influencers</a:t>
            </a:r>
          </a:p>
          <a:p>
            <a:pPr marL="0" lvl="1"/>
            <a:endParaRPr lang="en-US" sz="1200" dirty="0">
              <a:latin typeface="Montserrat Regular" panose="00000500000000000000" pitchFamily="2" charset="0"/>
            </a:endParaRPr>
          </a:p>
        </p:txBody>
      </p:sp>
      <p:sp>
        <p:nvSpPr>
          <p:cNvPr id="7" name="Rectangle 1">
            <a:extLst>
              <a:ext uri="{FF2B5EF4-FFF2-40B4-BE49-F238E27FC236}">
                <a16:creationId xmlns:a16="http://schemas.microsoft.com/office/drawing/2014/main" xmlns="" id="{01C632D1-168C-49BA-8CB8-4C28CF0D83A3}"/>
              </a:ext>
            </a:extLst>
          </p:cNvPr>
          <p:cNvSpPr txBox="1">
            <a:spLocks noChangeArrowheads="1"/>
          </p:cNvSpPr>
          <p:nvPr/>
        </p:nvSpPr>
        <p:spPr>
          <a:xfrm>
            <a:off x="344289" y="4695756"/>
            <a:ext cx="11847711" cy="12538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r>
              <a:rPr lang="en-US" sz="2000" dirty="0">
                <a:latin typeface="Montserrat Regular" panose="00000500000000000000" pitchFamily="2" charset="0"/>
              </a:rPr>
              <a:t>Business Meetings</a:t>
            </a:r>
            <a:endParaRPr lang="en-US" sz="2000" baseline="0" dirty="0">
              <a:latin typeface="Montserrat Regular" panose="00000500000000000000" pitchFamily="2" charset="0"/>
            </a:endParaRPr>
          </a:p>
          <a:p>
            <a:pPr marL="0" lvl="1"/>
            <a:r>
              <a:rPr lang="en-US" sz="1200" dirty="0">
                <a:latin typeface="Montserrat Regular" panose="00000500000000000000" pitchFamily="2" charset="0"/>
              </a:rPr>
              <a:t>Number of qualified leads				</a:t>
            </a:r>
            <a:r>
              <a:rPr lang="en-US" sz="1200" b="1" dirty="0">
                <a:latin typeface="Montserrat Regular" panose="00000500000000000000" pitchFamily="2" charset="0"/>
              </a:rPr>
              <a:t>100</a:t>
            </a:r>
            <a:r>
              <a:rPr lang="en-US" sz="1200" dirty="0">
                <a:latin typeface="Montserrat Regular" panose="00000500000000000000" pitchFamily="2" charset="0"/>
              </a:rPr>
              <a:t> qualified leads </a:t>
            </a:r>
          </a:p>
          <a:p>
            <a:pPr marL="0" lvl="1"/>
            <a:r>
              <a:rPr lang="en-US" sz="1200" baseline="0" dirty="0">
                <a:latin typeface="Montserrat Regular" panose="00000500000000000000" pitchFamily="2" charset="0"/>
              </a:rPr>
              <a:t>Leads profile					Buyers from supermarkets, retailers and HORECA</a:t>
            </a:r>
          </a:p>
          <a:p>
            <a:pPr marL="0" lvl="1"/>
            <a:r>
              <a:rPr lang="en-US" sz="1200" baseline="0" dirty="0">
                <a:latin typeface="Montserrat Regular" panose="00000500000000000000" pitchFamily="2" charset="0"/>
              </a:rPr>
              <a:t>Shared Data </a:t>
            </a:r>
            <a:r>
              <a:rPr lang="en-US" sz="1200" dirty="0">
                <a:latin typeface="Montserrat Regular" panose="00000500000000000000" pitchFamily="2" charset="0"/>
              </a:rPr>
              <a:t>Base of professionals			Name, company, position, email</a:t>
            </a:r>
            <a:endParaRPr lang="en-US" sz="1200" baseline="0" dirty="0">
              <a:latin typeface="Montserrat Regular" panose="00000500000000000000" pitchFamily="2" charset="0"/>
            </a:endParaRPr>
          </a:p>
        </p:txBody>
      </p:sp>
      <p:sp>
        <p:nvSpPr>
          <p:cNvPr id="8" name="Rectangle 1">
            <a:extLst>
              <a:ext uri="{FF2B5EF4-FFF2-40B4-BE49-F238E27FC236}">
                <a16:creationId xmlns:a16="http://schemas.microsoft.com/office/drawing/2014/main" xmlns="" id="{3FED69C2-C8FD-174E-8DD1-AF732E80BD7E}"/>
              </a:ext>
            </a:extLst>
          </p:cNvPr>
          <p:cNvSpPr txBox="1">
            <a:spLocks noChangeArrowheads="1"/>
          </p:cNvSpPr>
          <p:nvPr/>
        </p:nvSpPr>
        <p:spPr>
          <a:xfrm>
            <a:off x="322837" y="809147"/>
            <a:ext cx="11127633" cy="10496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r>
              <a:rPr lang="en-US" sz="2400" dirty="0">
                <a:latin typeface="Montserrat Regular" panose="00000500000000000000" pitchFamily="2" charset="0"/>
              </a:rPr>
              <a:t>PR and Digital Campaign </a:t>
            </a:r>
            <a:endParaRPr lang="en-US" sz="2400" baseline="0" dirty="0">
              <a:latin typeface="Montserrat Regular" panose="00000500000000000000" pitchFamily="2" charset="0"/>
            </a:endParaRPr>
          </a:p>
          <a:p>
            <a:pPr marL="0" lvl="1"/>
            <a:r>
              <a:rPr lang="en-US" sz="1400" dirty="0">
                <a:latin typeface="Montserrat Regular" panose="00000500000000000000" pitchFamily="2" charset="0"/>
              </a:rPr>
              <a:t>Social media impact				</a:t>
            </a:r>
            <a:r>
              <a:rPr lang="en-US" sz="1400" b="1" dirty="0">
                <a:latin typeface="Montserrat Regular" panose="00000500000000000000" pitchFamily="2" charset="0"/>
              </a:rPr>
              <a:t>1,5k social media </a:t>
            </a:r>
            <a:r>
              <a:rPr lang="en-US" sz="1400" dirty="0">
                <a:latin typeface="Montserrat Regular" panose="00000500000000000000" pitchFamily="2" charset="0"/>
              </a:rPr>
              <a:t>followers</a:t>
            </a:r>
          </a:p>
          <a:p>
            <a:pPr marL="0" lvl="1"/>
            <a:r>
              <a:rPr lang="en-US" sz="1400" baseline="0" dirty="0">
                <a:latin typeface="Montserrat Regular" panose="00000500000000000000" pitchFamily="2" charset="0"/>
              </a:rPr>
              <a:t>Journalists and KOLs reached			</a:t>
            </a:r>
            <a:r>
              <a:rPr lang="en-US" sz="1400" b="1" dirty="0">
                <a:latin typeface="Montserrat Regular" panose="00000500000000000000" pitchFamily="2" charset="0"/>
              </a:rPr>
              <a:t>300</a:t>
            </a:r>
            <a:r>
              <a:rPr lang="en-US" sz="1400" dirty="0">
                <a:latin typeface="Montserrat Regular" panose="00000500000000000000" pitchFamily="2" charset="0"/>
              </a:rPr>
              <a:t> from </a:t>
            </a:r>
            <a:r>
              <a:rPr lang="en-US" sz="1400" dirty="0" err="1">
                <a:latin typeface="Montserrat Regular" panose="00000500000000000000" pitchFamily="2" charset="0"/>
              </a:rPr>
              <a:t>Winext’s</a:t>
            </a:r>
            <a:r>
              <a:rPr lang="en-US" sz="1400" dirty="0">
                <a:latin typeface="Montserrat Regular" panose="00000500000000000000" pitchFamily="2" charset="0"/>
              </a:rPr>
              <a:t> contact base</a:t>
            </a:r>
          </a:p>
          <a:p>
            <a:pPr lvl="1"/>
            <a:r>
              <a:rPr lang="en-US" sz="1400" dirty="0">
                <a:latin typeface="Montserrat Regular" panose="00000500000000000000" pitchFamily="2" charset="0"/>
              </a:rPr>
              <a:t>Media impact					Publications based on relevant media vehicles</a:t>
            </a:r>
          </a:p>
          <a:p>
            <a:pPr marL="0" lvl="1"/>
            <a:endParaRPr lang="en-US" sz="1400" dirty="0">
              <a:latin typeface="Montserrat Regular" panose="00000500000000000000" pitchFamily="2" charset="0"/>
            </a:endParaRPr>
          </a:p>
        </p:txBody>
      </p:sp>
    </p:spTree>
    <p:extLst>
      <p:ext uri="{BB962C8B-B14F-4D97-AF65-F5344CB8AC3E}">
        <p14:creationId xmlns:p14="http://schemas.microsoft.com/office/powerpoint/2010/main" val="7538219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unset over a body of water&#10;&#10;Description automatically generated">
            <a:extLst>
              <a:ext uri="{FF2B5EF4-FFF2-40B4-BE49-F238E27FC236}">
                <a16:creationId xmlns:a16="http://schemas.microsoft.com/office/drawing/2014/main" xmlns="" id="{6C926FD0-4480-564C-84B7-F2DD6232B702}"/>
              </a:ext>
            </a:extLst>
          </p:cNvPr>
          <p:cNvPicPr>
            <a:picLocks noGrp="1" noChangeAspect="1"/>
          </p:cNvPicPr>
          <p:nvPr>
            <p:ph type="pic" idx="21"/>
          </p:nvPr>
        </p:nvPicPr>
        <p:blipFill>
          <a:blip r:embed="rId3">
            <a:extLst>
              <a:ext uri="{28A0092B-C50C-407E-A947-70E740481C1C}">
                <a14:useLocalDpi xmlns:a14="http://schemas.microsoft.com/office/drawing/2010/main" val="0"/>
              </a:ext>
            </a:extLst>
          </a:blip>
          <a:srcRect/>
          <a:stretch>
            <a:fillRect/>
          </a:stretch>
        </p:blipFill>
        <p:spPr/>
      </p:pic>
      <p:sp>
        <p:nvSpPr>
          <p:cNvPr id="617" name="Rectangle"/>
          <p:cNvSpPr/>
          <p:nvPr/>
        </p:nvSpPr>
        <p:spPr>
          <a:xfrm>
            <a:off x="2435693" y="3112682"/>
            <a:ext cx="7213274" cy="1100166"/>
          </a:xfrm>
          <a:prstGeom prst="roundRect">
            <a:avLst>
              <a:gd name="adj" fmla="val 0"/>
            </a:avLst>
          </a:prstGeom>
          <a:solidFill>
            <a:srgbClr val="2C3648">
              <a:alpha val="90000"/>
            </a:srgbClr>
          </a:solidFill>
          <a:ln w="12700">
            <a:miter lim="400000"/>
          </a:ln>
        </p:spPr>
        <p:txBody>
          <a:bodyPr lIns="45719" rIns="45719" anchor="ctr"/>
          <a:lstStyle/>
          <a:p>
            <a:endParaRPr/>
          </a:p>
        </p:txBody>
      </p:sp>
      <p:sp>
        <p:nvSpPr>
          <p:cNvPr id="618" name="TextBox 7"/>
          <p:cNvSpPr txBox="1"/>
          <p:nvPr/>
        </p:nvSpPr>
        <p:spPr>
          <a:xfrm>
            <a:off x="4880143" y="3135629"/>
            <a:ext cx="4605051"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ontserrat Regular"/>
                <a:ea typeface="Montserrat Regular"/>
                <a:cs typeface="Montserrat Regular"/>
                <a:sym typeface="Montserrat Regular"/>
              </a:defRPr>
            </a:lvl1pPr>
          </a:lstStyle>
          <a:p>
            <a:pPr algn="ctr"/>
            <a:r>
              <a:rPr lang="es-MX" dirty="0"/>
              <a:t>BRASIL ROADSHOW</a:t>
            </a:r>
          </a:p>
          <a:p>
            <a:pPr algn="ctr"/>
            <a:r>
              <a:rPr lang="es-MX" sz="2400" dirty="0" smtClean="0"/>
              <a:t>Digital </a:t>
            </a:r>
            <a:r>
              <a:rPr lang="es-MX" sz="2400" dirty="0" err="1"/>
              <a:t>E</a:t>
            </a:r>
            <a:r>
              <a:rPr lang="es-MX" sz="2400" dirty="0" err="1" smtClean="0"/>
              <a:t>dition</a:t>
            </a:r>
            <a:r>
              <a:rPr lang="es-MX" sz="2400" dirty="0" smtClean="0"/>
              <a:t> </a:t>
            </a:r>
            <a:r>
              <a:rPr lang="es-MX" sz="2400" dirty="0"/>
              <a:t>2020</a:t>
            </a:r>
            <a:endParaRPr sz="2400" dirty="0"/>
          </a:p>
        </p:txBody>
      </p:sp>
      <p:grpSp>
        <p:nvGrpSpPr>
          <p:cNvPr id="623" name="Shape 359"/>
          <p:cNvGrpSpPr/>
          <p:nvPr/>
        </p:nvGrpSpPr>
        <p:grpSpPr>
          <a:xfrm>
            <a:off x="2702257" y="3258401"/>
            <a:ext cx="1979685" cy="699449"/>
            <a:chOff x="0" y="0"/>
            <a:chExt cx="932994" cy="341194"/>
          </a:xfrm>
        </p:grpSpPr>
        <p:pic>
          <p:nvPicPr>
            <p:cNvPr id="619" name="Shape 360" descr="Shape 360"/>
            <p:cNvPicPr>
              <a:picLocks noChangeAspect="1"/>
            </p:cNvPicPr>
            <p:nvPr/>
          </p:nvPicPr>
          <p:blipFill>
            <a:blip r:embed="rId4"/>
            <a:stretch>
              <a:fillRect/>
            </a:stretch>
          </p:blipFill>
          <p:spPr>
            <a:xfrm>
              <a:off x="0" y="260678"/>
              <a:ext cx="932995" cy="80517"/>
            </a:xfrm>
            <a:prstGeom prst="rect">
              <a:avLst/>
            </a:prstGeom>
            <a:ln w="12700" cap="flat">
              <a:noFill/>
              <a:miter lim="400000"/>
            </a:ln>
            <a:effectLst/>
          </p:spPr>
        </p:pic>
        <p:pic>
          <p:nvPicPr>
            <p:cNvPr id="620" name="Shape 361" descr="Shape 361"/>
            <p:cNvPicPr>
              <a:picLocks noChangeAspect="1"/>
            </p:cNvPicPr>
            <p:nvPr/>
          </p:nvPicPr>
          <p:blipFill>
            <a:blip r:embed="rId5"/>
            <a:stretch>
              <a:fillRect/>
            </a:stretch>
          </p:blipFill>
          <p:spPr>
            <a:xfrm>
              <a:off x="7540" y="0"/>
              <a:ext cx="446375" cy="218332"/>
            </a:xfrm>
            <a:prstGeom prst="rect">
              <a:avLst/>
            </a:prstGeom>
            <a:ln w="12700" cap="flat">
              <a:noFill/>
              <a:miter lim="400000"/>
            </a:ln>
            <a:effectLst/>
          </p:spPr>
        </p:pic>
        <p:pic>
          <p:nvPicPr>
            <p:cNvPr id="621" name="Shape 362" descr="Shape 362"/>
            <p:cNvPicPr>
              <a:picLocks noChangeAspect="1"/>
            </p:cNvPicPr>
            <p:nvPr/>
          </p:nvPicPr>
          <p:blipFill>
            <a:blip r:embed="rId6"/>
            <a:stretch>
              <a:fillRect/>
            </a:stretch>
          </p:blipFill>
          <p:spPr>
            <a:xfrm>
              <a:off x="443692" y="363"/>
              <a:ext cx="478718" cy="163241"/>
            </a:xfrm>
            <a:prstGeom prst="rect">
              <a:avLst/>
            </a:prstGeom>
            <a:ln w="12700" cap="flat">
              <a:noFill/>
              <a:miter lim="400000"/>
            </a:ln>
            <a:effectLst/>
          </p:spPr>
        </p:pic>
        <p:pic>
          <p:nvPicPr>
            <p:cNvPr id="622" name="Shape 363" descr="Shape 363"/>
            <p:cNvPicPr>
              <a:picLocks noChangeAspect="1"/>
            </p:cNvPicPr>
            <p:nvPr/>
          </p:nvPicPr>
          <p:blipFill>
            <a:blip r:embed="rId7"/>
            <a:stretch>
              <a:fillRect/>
            </a:stretch>
          </p:blipFill>
          <p:spPr>
            <a:xfrm>
              <a:off x="415110" y="169292"/>
              <a:ext cx="508432" cy="74353"/>
            </a:xfrm>
            <a:prstGeom prst="rect">
              <a:avLst/>
            </a:prstGeom>
            <a:ln w="12700" cap="flat">
              <a:noFill/>
              <a:miter lim="400000"/>
            </a:ln>
            <a:effectLst/>
          </p:spPr>
        </p:pic>
      </p:grpSp>
    </p:spTree>
    <p:extLst>
      <p:ext uri="{BB962C8B-B14F-4D97-AF65-F5344CB8AC3E}">
        <p14:creationId xmlns:p14="http://schemas.microsoft.com/office/powerpoint/2010/main" val="9733832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xmlns="" id="{682331CD-91F2-BB4B-9AE7-EDCFFCBB3273}"/>
              </a:ext>
            </a:extLst>
          </p:cNvPr>
          <p:cNvSpPr/>
          <p:nvPr/>
        </p:nvSpPr>
        <p:spPr>
          <a:xfrm>
            <a:off x="8304958" y="0"/>
            <a:ext cx="3887042" cy="685799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2" name="Rectangle 1"/>
          <p:cNvSpPr txBox="1">
            <a:spLocks noChangeArrowheads="1"/>
          </p:cNvSpPr>
          <p:nvPr/>
        </p:nvSpPr>
        <p:spPr>
          <a:xfrm>
            <a:off x="380397" y="3079982"/>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sz="6000" baseline="0" dirty="0" err="1">
                <a:latin typeface="Montserrat Regular" panose="00000500000000000000" pitchFamily="2" charset="0"/>
                <a:ea typeface="Gotham Medium" charset="0"/>
                <a:cs typeface="Gotham Medium" charset="0"/>
                <a:sym typeface="Gotham HTF Medium" charset="0"/>
              </a:rPr>
              <a:t>Objectives</a:t>
            </a:r>
            <a:endParaRPr lang="x-none" altLang="x-none" sz="6000" baseline="0" dirty="0">
              <a:latin typeface="Montserrat Regular" panose="00000500000000000000" pitchFamily="2" charset="0"/>
              <a:ea typeface="Gotham HTF Medium" charset="0"/>
              <a:cs typeface="Gotham HTF Medium" charset="0"/>
              <a:sym typeface="Gotham HTF Medium" charset="0"/>
            </a:endParaRPr>
          </a:p>
        </p:txBody>
      </p:sp>
      <p:pic>
        <p:nvPicPr>
          <p:cNvPr id="4" name="Picture 3">
            <a:extLst>
              <a:ext uri="{FF2B5EF4-FFF2-40B4-BE49-F238E27FC236}">
                <a16:creationId xmlns:a16="http://schemas.microsoft.com/office/drawing/2014/main" xmlns="" id="{B5244A02-5702-EF4F-B22A-E32D9C6B8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758" y="2222268"/>
            <a:ext cx="5486400" cy="3111500"/>
          </a:xfrm>
          <a:prstGeom prst="rect">
            <a:avLst/>
          </a:prstGeom>
        </p:spPr>
      </p:pic>
    </p:spTree>
    <p:extLst>
      <p:ext uri="{BB962C8B-B14F-4D97-AF65-F5344CB8AC3E}">
        <p14:creationId xmlns:p14="http://schemas.microsoft.com/office/powerpoint/2010/main" val="15184377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err="1">
                <a:solidFill>
                  <a:schemeClr val="tx1"/>
                </a:solidFill>
                <a:latin typeface="Montserrat Regular" panose="00000500000000000000" pitchFamily="2" charset="0"/>
                <a:ea typeface="Gotham Medium" charset="0"/>
                <a:cs typeface="Gotham Medium" charset="0"/>
                <a:sym typeface="Gotham HTF Medium" charset="0"/>
              </a:rPr>
              <a:t>Objectives</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4" name="Rectangle 1"/>
          <p:cNvSpPr txBox="1">
            <a:spLocks noChangeArrowheads="1"/>
          </p:cNvSpPr>
          <p:nvPr/>
        </p:nvSpPr>
        <p:spPr>
          <a:xfrm>
            <a:off x="453467" y="1217719"/>
            <a:ext cx="7544121"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800" dirty="0">
                <a:latin typeface="Montserrat Regular" panose="00000500000000000000" pitchFamily="2" charset="0"/>
              </a:rPr>
              <a:t>Educate local importers, distributors, retailers and HORECA players to better understand and appreciate Chilean wines;</a:t>
            </a:r>
          </a:p>
          <a:p>
            <a:pPr>
              <a:lnSpc>
                <a:spcPct val="150000"/>
              </a:lnSpc>
            </a:pPr>
            <a:endParaRPr lang="en-US" altLang="zh-CN" sz="1800"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1800" dirty="0">
                <a:latin typeface="Montserrat Regular" panose="00000500000000000000" pitchFamily="2" charset="0"/>
              </a:rPr>
              <a:t>Connect Chilean wineries with importers, distributors and retailers for potential business opportunity;</a:t>
            </a:r>
          </a:p>
          <a:p>
            <a:pPr>
              <a:lnSpc>
                <a:spcPct val="150000"/>
              </a:lnSpc>
            </a:pPr>
            <a:endParaRPr lang="en-US" altLang="zh-CN" sz="1800"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1800" dirty="0">
                <a:latin typeface="Montserrat Regular" panose="00000500000000000000" pitchFamily="2" charset="0"/>
              </a:rPr>
              <a:t>Generate consumer awareness of Chilean wines and wineries through press coverage, key opinion leaders and social media.</a:t>
            </a:r>
          </a:p>
        </p:txBody>
      </p:sp>
      <p:sp>
        <p:nvSpPr>
          <p:cNvPr id="2" name="Rectángulo: esquinas redondeadas 1">
            <a:extLst>
              <a:ext uri="{FF2B5EF4-FFF2-40B4-BE49-F238E27FC236}">
                <a16:creationId xmlns:a16="http://schemas.microsoft.com/office/drawing/2014/main" xmlns="" id="{3EB3369E-DD09-44D7-BD7E-7A227C5008C4}"/>
              </a:ext>
            </a:extLst>
          </p:cNvPr>
          <p:cNvSpPr/>
          <p:nvPr/>
        </p:nvSpPr>
        <p:spPr>
          <a:xfrm>
            <a:off x="2789854" y="5131837"/>
            <a:ext cx="2696547" cy="11383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Gotham HTF Medium"/>
              </a:rPr>
              <a:t>NEW BUSINESS OPPORTUNITIES</a:t>
            </a:r>
          </a:p>
        </p:txBody>
      </p:sp>
      <p:sp>
        <p:nvSpPr>
          <p:cNvPr id="6" name="Rectángulo: esquinas redondeadas 5">
            <a:extLst>
              <a:ext uri="{FF2B5EF4-FFF2-40B4-BE49-F238E27FC236}">
                <a16:creationId xmlns:a16="http://schemas.microsoft.com/office/drawing/2014/main" xmlns="" id="{F336DAC0-1FD0-4B1A-842E-8019AD7823D2}"/>
              </a:ext>
            </a:extLst>
          </p:cNvPr>
          <p:cNvSpPr/>
          <p:nvPr/>
        </p:nvSpPr>
        <p:spPr>
          <a:xfrm>
            <a:off x="6705600" y="5131837"/>
            <a:ext cx="2696547" cy="11383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Gotham HTF Medium"/>
              </a:rPr>
              <a:t>BRAND IMAGE</a:t>
            </a:r>
          </a:p>
        </p:txBody>
      </p:sp>
      <p:sp>
        <p:nvSpPr>
          <p:cNvPr id="7" name="CuadroTexto 6">
            <a:extLst>
              <a:ext uri="{FF2B5EF4-FFF2-40B4-BE49-F238E27FC236}">
                <a16:creationId xmlns:a16="http://schemas.microsoft.com/office/drawing/2014/main" xmlns="" id="{8A5D9B37-3375-439A-B950-0119BAE55C8C}"/>
              </a:ext>
            </a:extLst>
          </p:cNvPr>
          <p:cNvSpPr txBox="1"/>
          <p:nvPr/>
        </p:nvSpPr>
        <p:spPr>
          <a:xfrm>
            <a:off x="5671457" y="5347061"/>
            <a:ext cx="849085" cy="707886"/>
          </a:xfrm>
          <a:prstGeom prst="rect">
            <a:avLst/>
          </a:prstGeom>
          <a:noFill/>
        </p:spPr>
        <p:txBody>
          <a:bodyPr wrap="square" rtlCol="0">
            <a:spAutoFit/>
          </a:bodyPr>
          <a:lstStyle/>
          <a:p>
            <a:pPr algn="ctr"/>
            <a:r>
              <a:rPr lang="es-CL" sz="4000" dirty="0"/>
              <a:t>+</a:t>
            </a:r>
          </a:p>
        </p:txBody>
      </p:sp>
      <p:sp>
        <p:nvSpPr>
          <p:cNvPr id="10" name="Retângulo 9">
            <a:extLst>
              <a:ext uri="{FF2B5EF4-FFF2-40B4-BE49-F238E27FC236}">
                <a16:creationId xmlns:a16="http://schemas.microsoft.com/office/drawing/2014/main" xmlns="" id="{E1258D0D-82AD-E343-8604-0C9BE172AF1A}"/>
              </a:ext>
            </a:extLst>
          </p:cNvPr>
          <p:cNvSpPr/>
          <p:nvPr/>
        </p:nvSpPr>
        <p:spPr>
          <a:xfrm>
            <a:off x="9922933" y="171450"/>
            <a:ext cx="1924778" cy="6515952"/>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Tree>
    <p:extLst>
      <p:ext uri="{BB962C8B-B14F-4D97-AF65-F5344CB8AC3E}">
        <p14:creationId xmlns:p14="http://schemas.microsoft.com/office/powerpoint/2010/main" val="19573265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xmlns="" id="{9FC540D2-5F09-A343-9D5C-36BC518B6C7F}"/>
              </a:ext>
            </a:extLst>
          </p:cNvPr>
          <p:cNvSpPr/>
          <p:nvPr/>
        </p:nvSpPr>
        <p:spPr>
          <a:xfrm>
            <a:off x="9922933" y="171450"/>
            <a:ext cx="1924778" cy="6515952"/>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pic>
        <p:nvPicPr>
          <p:cNvPr id="10" name="Espaço Reservado para Imagem 9">
            <a:extLst>
              <a:ext uri="{FF2B5EF4-FFF2-40B4-BE49-F238E27FC236}">
                <a16:creationId xmlns:a16="http://schemas.microsoft.com/office/drawing/2014/main" xmlns="" id="{6649C180-5805-1349-8ADC-DA025EB49BB3}"/>
              </a:ext>
            </a:extLst>
          </p:cNvPr>
          <p:cNvPicPr>
            <a:picLocks noGrp="1" noChangeAspect="1"/>
          </p:cNvPicPr>
          <p:nvPr>
            <p:ph type="pic" sz="half" idx="23"/>
          </p:nvPr>
        </p:nvPicPr>
        <p:blipFill>
          <a:blip r:embed="rId2" cstate="screen">
            <a:extLst>
              <a:ext uri="{28A0092B-C50C-407E-A947-70E740481C1C}">
                <a14:useLocalDpi xmlns:a14="http://schemas.microsoft.com/office/drawing/2010/main" val="0"/>
              </a:ext>
            </a:extLst>
          </a:blip>
          <a:srcRect/>
          <a:stretch/>
        </p:blipFill>
        <p:spPr>
          <a:xfrm>
            <a:off x="6283103" y="657561"/>
            <a:ext cx="4919768" cy="5542877"/>
          </a:xfrm>
          <a:solidFill>
            <a:srgbClr val="414A5A"/>
          </a:solidFill>
        </p:spPr>
      </p:pic>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sz="4000" baseline="0" dirty="0" err="1">
                <a:solidFill>
                  <a:schemeClr val="tx1"/>
                </a:solidFill>
                <a:latin typeface="Montserrat Regular" panose="00000500000000000000" pitchFamily="2" charset="0"/>
                <a:ea typeface="Gotham Medium" charset="0"/>
                <a:cs typeface="Gotham Medium" charset="0"/>
                <a:sym typeface="Gotham HTF Medium" charset="0"/>
              </a:rPr>
              <a:t>Cities</a:t>
            </a:r>
            <a:endParaRPr lang="x-none" altLang="x-none" sz="4000"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4" name="Rectangle 1"/>
          <p:cNvSpPr txBox="1">
            <a:spLocks noChangeArrowheads="1"/>
          </p:cNvSpPr>
          <p:nvPr/>
        </p:nvSpPr>
        <p:spPr>
          <a:xfrm>
            <a:off x="453468" y="1121750"/>
            <a:ext cx="5224662"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1400" dirty="0">
                <a:latin typeface="Montserrat Regular" panose="00000500000000000000" pitchFamily="2" charset="0"/>
              </a:rPr>
              <a:t>Wines of Chile Digital Road Show will engage trade members, journalists, key opinion leaders (KOLs) and digital influencers from </a:t>
            </a:r>
            <a:r>
              <a:rPr lang="en-US" altLang="zh-CN" sz="1400" b="1" dirty="0">
                <a:latin typeface="Montserrat Regular" panose="00000500000000000000" pitchFamily="2" charset="0"/>
              </a:rPr>
              <a:t>the 5 largest wine consumption markets in Brazil</a:t>
            </a:r>
            <a:r>
              <a:rPr lang="en-US" altLang="zh-CN" sz="1400" b="1" dirty="0" smtClean="0">
                <a:latin typeface="Montserrat Regular" panose="00000500000000000000" pitchFamily="2" charset="0"/>
              </a:rPr>
              <a:t>:</a:t>
            </a:r>
          </a:p>
          <a:p>
            <a:pPr>
              <a:lnSpc>
                <a:spcPct val="150000"/>
              </a:lnSpc>
            </a:pPr>
            <a:endParaRPr lang="en-US" altLang="zh-CN" sz="1400" b="1"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2000" dirty="0">
                <a:latin typeface="Montserrat Regular" panose="00000500000000000000" pitchFamily="2" charset="0"/>
              </a:rPr>
              <a:t>São Paulo (and surrounding cities);</a:t>
            </a:r>
          </a:p>
          <a:p>
            <a:pPr marL="285750" indent="-285750">
              <a:lnSpc>
                <a:spcPct val="150000"/>
              </a:lnSpc>
              <a:buFont typeface="Arial" panose="020B0604020202020204" pitchFamily="34" charset="0"/>
              <a:buChar char="•"/>
            </a:pPr>
            <a:r>
              <a:rPr lang="en-US" altLang="zh-CN" sz="2000" dirty="0">
                <a:latin typeface="Montserrat Regular" panose="00000500000000000000" pitchFamily="2" charset="0"/>
              </a:rPr>
              <a:t>Rio de Janeiro</a:t>
            </a:r>
          </a:p>
          <a:p>
            <a:pPr marL="285750" indent="-285750">
              <a:lnSpc>
                <a:spcPct val="150000"/>
              </a:lnSpc>
              <a:buFont typeface="Arial" panose="020B0604020202020204" pitchFamily="34" charset="0"/>
              <a:buChar char="•"/>
            </a:pPr>
            <a:r>
              <a:rPr lang="en-US" altLang="zh-CN" sz="2000" dirty="0">
                <a:latin typeface="Montserrat Regular" panose="00000500000000000000" pitchFamily="2" charset="0"/>
              </a:rPr>
              <a:t>Belo Horizonte</a:t>
            </a:r>
          </a:p>
          <a:p>
            <a:pPr marL="285750" indent="-285750">
              <a:lnSpc>
                <a:spcPct val="150000"/>
              </a:lnSpc>
              <a:buFont typeface="Arial" panose="020B0604020202020204" pitchFamily="34" charset="0"/>
              <a:buChar char="•"/>
            </a:pPr>
            <a:r>
              <a:rPr lang="en-US" altLang="zh-CN" sz="2000" dirty="0">
                <a:latin typeface="Montserrat Regular" panose="00000500000000000000" pitchFamily="2" charset="0"/>
              </a:rPr>
              <a:t>Curitiba</a:t>
            </a:r>
          </a:p>
          <a:p>
            <a:pPr marL="285750" indent="-285750">
              <a:lnSpc>
                <a:spcPct val="150000"/>
              </a:lnSpc>
              <a:buFont typeface="Arial" panose="020B0604020202020204" pitchFamily="34" charset="0"/>
              <a:buChar char="•"/>
            </a:pPr>
            <a:r>
              <a:rPr lang="en-US" altLang="zh-CN" sz="2000" dirty="0">
                <a:latin typeface="Montserrat Regular" panose="00000500000000000000" pitchFamily="2" charset="0"/>
              </a:rPr>
              <a:t>Recife</a:t>
            </a:r>
          </a:p>
        </p:txBody>
      </p:sp>
    </p:spTree>
    <p:extLst>
      <p:ext uri="{BB962C8B-B14F-4D97-AF65-F5344CB8AC3E}">
        <p14:creationId xmlns:p14="http://schemas.microsoft.com/office/powerpoint/2010/main" val="38370512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xmlns="" id="{44EBCEFA-A5EF-3F4E-862D-588C7412C792}"/>
              </a:ext>
            </a:extLst>
          </p:cNvPr>
          <p:cNvSpPr/>
          <p:nvPr/>
        </p:nvSpPr>
        <p:spPr>
          <a:xfrm>
            <a:off x="8304958" y="0"/>
            <a:ext cx="3887042" cy="685799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2" name="Rectangle 1"/>
          <p:cNvSpPr txBox="1">
            <a:spLocks noChangeArrowheads="1"/>
          </p:cNvSpPr>
          <p:nvPr/>
        </p:nvSpPr>
        <p:spPr>
          <a:xfrm>
            <a:off x="380397" y="3079982"/>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sz="6000" baseline="0" dirty="0" err="1">
                <a:latin typeface="Montserrat Regular" panose="00000500000000000000" pitchFamily="2" charset="0"/>
                <a:ea typeface="Gotham Medium" charset="0"/>
                <a:cs typeface="Gotham Medium" charset="0"/>
                <a:sym typeface="Gotham HTF Medium" charset="0"/>
              </a:rPr>
              <a:t>Activities</a:t>
            </a:r>
            <a:endParaRPr lang="x-none" altLang="x-none" sz="6000" baseline="0" dirty="0">
              <a:latin typeface="Montserrat Regular" panose="00000500000000000000" pitchFamily="2" charset="0"/>
              <a:ea typeface="Gotham HTF Medium" charset="0"/>
              <a:cs typeface="Gotham HTF Medium" charset="0"/>
              <a:sym typeface="Gotham HTF Medium" charset="0"/>
            </a:endParaRPr>
          </a:p>
        </p:txBody>
      </p:sp>
      <p:pic>
        <p:nvPicPr>
          <p:cNvPr id="4100" name="Picture 4" descr="Lo streaming online è il futuro della comunicazione vinicola?">
            <a:extLst>
              <a:ext uri="{FF2B5EF4-FFF2-40B4-BE49-F238E27FC236}">
                <a16:creationId xmlns:a16="http://schemas.microsoft.com/office/drawing/2014/main" xmlns="" id="{F0F3028E-D042-9B41-A91E-3A2799C1884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093144" y="1820682"/>
            <a:ext cx="5726113" cy="391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54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Agrupar 24">
            <a:extLst>
              <a:ext uri="{FF2B5EF4-FFF2-40B4-BE49-F238E27FC236}">
                <a16:creationId xmlns:a16="http://schemas.microsoft.com/office/drawing/2014/main" xmlns="" id="{B37BDD2F-53F6-C44A-8D22-EFFCDA6BB70E}"/>
              </a:ext>
            </a:extLst>
          </p:cNvPr>
          <p:cNvGrpSpPr/>
          <p:nvPr/>
        </p:nvGrpSpPr>
        <p:grpSpPr>
          <a:xfrm>
            <a:off x="3382652" y="3031113"/>
            <a:ext cx="1601755" cy="1601755"/>
            <a:chOff x="3568917" y="3098845"/>
            <a:chExt cx="1601755" cy="1601755"/>
          </a:xfrm>
        </p:grpSpPr>
        <p:pic>
          <p:nvPicPr>
            <p:cNvPr id="8" name="Gráfico 7" descr="Aula de clases">
              <a:extLst>
                <a:ext uri="{FF2B5EF4-FFF2-40B4-BE49-F238E27FC236}">
                  <a16:creationId xmlns:a16="http://schemas.microsoft.com/office/drawing/2014/main" xmlns="" id="{C702929E-A7FA-4917-9D57-EAD1D97B80C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68917" y="3098845"/>
              <a:ext cx="1601755" cy="1601755"/>
            </a:xfrm>
            <a:prstGeom prst="rect">
              <a:avLst/>
            </a:prstGeom>
          </p:spPr>
        </p:pic>
        <p:pic>
          <p:nvPicPr>
            <p:cNvPr id="18" name="Gráfico 17" descr="Vino">
              <a:extLst>
                <a:ext uri="{FF2B5EF4-FFF2-40B4-BE49-F238E27FC236}">
                  <a16:creationId xmlns:a16="http://schemas.microsoft.com/office/drawing/2014/main" xmlns="" id="{0A4B9FEE-3BA2-4A71-8329-FBBFFDBC4ED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433829" y="3333455"/>
              <a:ext cx="307200" cy="307200"/>
            </a:xfrm>
            <a:prstGeom prst="rect">
              <a:avLst/>
            </a:prstGeom>
          </p:spPr>
        </p:pic>
        <p:pic>
          <p:nvPicPr>
            <p:cNvPr id="20" name="Gráfico 19" descr="Uva">
              <a:extLst>
                <a:ext uri="{FF2B5EF4-FFF2-40B4-BE49-F238E27FC236}">
                  <a16:creationId xmlns:a16="http://schemas.microsoft.com/office/drawing/2014/main" xmlns="" id="{5893B52F-FD08-4075-BD5E-EDBA64DACA4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588174" y="3547483"/>
              <a:ext cx="307200" cy="307200"/>
            </a:xfrm>
            <a:prstGeom prst="rect">
              <a:avLst/>
            </a:prstGeom>
          </p:spPr>
        </p:pic>
      </p:grpSp>
      <p:pic>
        <p:nvPicPr>
          <p:cNvPr id="24" name="Gráfico 23" descr="Conexiones">
            <a:extLst>
              <a:ext uri="{FF2B5EF4-FFF2-40B4-BE49-F238E27FC236}">
                <a16:creationId xmlns:a16="http://schemas.microsoft.com/office/drawing/2014/main" xmlns="" id="{A1D8B98A-9B3A-4258-B701-30782787D8D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025662" y="3100802"/>
            <a:ext cx="1437624" cy="1437624"/>
          </a:xfrm>
          <a:prstGeom prst="rect">
            <a:avLst/>
          </a:prstGeom>
        </p:spPr>
      </p:pic>
      <p:sp>
        <p:nvSpPr>
          <p:cNvPr id="32" name="Arco 31">
            <a:extLst>
              <a:ext uri="{FF2B5EF4-FFF2-40B4-BE49-F238E27FC236}">
                <a16:creationId xmlns:a16="http://schemas.microsoft.com/office/drawing/2014/main" xmlns="" id="{EA918FF7-2FF8-46AD-8328-9FD9E076CB1B}"/>
              </a:ext>
            </a:extLst>
          </p:cNvPr>
          <p:cNvSpPr/>
          <p:nvPr/>
        </p:nvSpPr>
        <p:spPr>
          <a:xfrm rot="8272878">
            <a:off x="4331912" y="3028294"/>
            <a:ext cx="2269951" cy="1855016"/>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L">
              <a:latin typeface="Montserrat Regular" panose="00000500000000000000" pitchFamily="2" charset="0"/>
            </a:endParaRPr>
          </a:p>
        </p:txBody>
      </p:sp>
      <p:sp>
        <p:nvSpPr>
          <p:cNvPr id="34" name="Arco 33">
            <a:extLst>
              <a:ext uri="{FF2B5EF4-FFF2-40B4-BE49-F238E27FC236}">
                <a16:creationId xmlns:a16="http://schemas.microsoft.com/office/drawing/2014/main" xmlns="" id="{213841C5-7C6C-42D3-ACEA-89C9C9F5A33F}"/>
              </a:ext>
            </a:extLst>
          </p:cNvPr>
          <p:cNvSpPr/>
          <p:nvPr/>
        </p:nvSpPr>
        <p:spPr>
          <a:xfrm rot="8272878">
            <a:off x="6764449" y="2893476"/>
            <a:ext cx="2383913" cy="1958058"/>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L">
              <a:latin typeface="Montserrat Regular" panose="00000500000000000000" pitchFamily="2" charset="0"/>
            </a:endParaRPr>
          </a:p>
        </p:txBody>
      </p:sp>
      <p:sp>
        <p:nvSpPr>
          <p:cNvPr id="35" name="CuadroTexto 34">
            <a:extLst>
              <a:ext uri="{FF2B5EF4-FFF2-40B4-BE49-F238E27FC236}">
                <a16:creationId xmlns:a16="http://schemas.microsoft.com/office/drawing/2014/main" xmlns="" id="{3105202C-51D7-4014-A420-5ADBE3BE3671}"/>
              </a:ext>
            </a:extLst>
          </p:cNvPr>
          <p:cNvSpPr txBox="1"/>
          <p:nvPr/>
        </p:nvSpPr>
        <p:spPr>
          <a:xfrm>
            <a:off x="3117746" y="2101401"/>
            <a:ext cx="2306188" cy="1138773"/>
          </a:xfrm>
          <a:prstGeom prst="rect">
            <a:avLst/>
          </a:prstGeom>
          <a:noFill/>
        </p:spPr>
        <p:txBody>
          <a:bodyPr wrap="square" rtlCol="0">
            <a:spAutoFit/>
          </a:bodyPr>
          <a:lstStyle/>
          <a:p>
            <a:pPr algn="ctr"/>
            <a:r>
              <a:rPr lang="es-CL" sz="2200" dirty="0">
                <a:latin typeface="+mj-lt"/>
              </a:rPr>
              <a:t>DIGITAL</a:t>
            </a:r>
            <a:br>
              <a:rPr lang="es-CL" sz="2200" dirty="0">
                <a:latin typeface="+mj-lt"/>
              </a:rPr>
            </a:br>
            <a:r>
              <a:rPr lang="es-CL" sz="2200" dirty="0">
                <a:latin typeface="+mj-lt"/>
              </a:rPr>
              <a:t>MASTERCLASS</a:t>
            </a:r>
          </a:p>
          <a:p>
            <a:pPr algn="ctr"/>
            <a:endParaRPr lang="es-CL" sz="2400" dirty="0">
              <a:latin typeface="Montserrat Regular" panose="00000500000000000000" pitchFamily="2" charset="0"/>
            </a:endParaRPr>
          </a:p>
        </p:txBody>
      </p:sp>
      <p:sp>
        <p:nvSpPr>
          <p:cNvPr id="37" name="CuadroTexto 36">
            <a:extLst>
              <a:ext uri="{FF2B5EF4-FFF2-40B4-BE49-F238E27FC236}">
                <a16:creationId xmlns:a16="http://schemas.microsoft.com/office/drawing/2014/main" xmlns="" id="{E90B8CFB-CA20-40E1-BCC0-8E74727BC910}"/>
              </a:ext>
            </a:extLst>
          </p:cNvPr>
          <p:cNvSpPr txBox="1"/>
          <p:nvPr/>
        </p:nvSpPr>
        <p:spPr>
          <a:xfrm>
            <a:off x="5494510" y="2095618"/>
            <a:ext cx="2005004" cy="1508105"/>
          </a:xfrm>
          <a:prstGeom prst="rect">
            <a:avLst/>
          </a:prstGeom>
          <a:noFill/>
        </p:spPr>
        <p:txBody>
          <a:bodyPr wrap="square" rtlCol="0">
            <a:spAutoFit/>
          </a:bodyPr>
          <a:lstStyle/>
          <a:p>
            <a:pPr algn="ctr"/>
            <a:r>
              <a:rPr lang="es-CL" sz="2200" dirty="0">
                <a:latin typeface="+mj-lt"/>
              </a:rPr>
              <a:t>ON THE ROAD </a:t>
            </a:r>
            <a:r>
              <a:rPr lang="es-CL" sz="2400" dirty="0">
                <a:latin typeface="Montserrat Regular" panose="00000500000000000000" pitchFamily="2" charset="0"/>
              </a:rPr>
              <a:t>DIGITAL FAIR</a:t>
            </a:r>
          </a:p>
        </p:txBody>
      </p:sp>
      <p:sp>
        <p:nvSpPr>
          <p:cNvPr id="39" name="CuadroTexto 38">
            <a:extLst>
              <a:ext uri="{FF2B5EF4-FFF2-40B4-BE49-F238E27FC236}">
                <a16:creationId xmlns:a16="http://schemas.microsoft.com/office/drawing/2014/main" xmlns="" id="{7A784656-7617-41A0-BE5E-02ED9D467925}"/>
              </a:ext>
            </a:extLst>
          </p:cNvPr>
          <p:cNvSpPr txBox="1"/>
          <p:nvPr/>
        </p:nvSpPr>
        <p:spPr>
          <a:xfrm>
            <a:off x="7494827" y="2091984"/>
            <a:ext cx="2637351" cy="1107996"/>
          </a:xfrm>
          <a:prstGeom prst="rect">
            <a:avLst/>
          </a:prstGeom>
          <a:noFill/>
        </p:spPr>
        <p:txBody>
          <a:bodyPr wrap="square" rtlCol="0">
            <a:spAutoFit/>
          </a:bodyPr>
          <a:lstStyle/>
          <a:p>
            <a:pPr algn="ctr"/>
            <a:r>
              <a:rPr lang="es-CL" sz="2200" dirty="0" smtClean="0">
                <a:latin typeface="+mj-lt"/>
              </a:rPr>
              <a:t>DIGITAL BUSINESS</a:t>
            </a:r>
            <a:br>
              <a:rPr lang="es-CL" sz="2200" dirty="0" smtClean="0">
                <a:latin typeface="+mj-lt"/>
              </a:rPr>
            </a:br>
            <a:r>
              <a:rPr lang="es-CL" sz="2200" dirty="0" smtClean="0">
                <a:latin typeface="+mj-lt"/>
              </a:rPr>
              <a:t>MEETINGS</a:t>
            </a:r>
            <a:endParaRPr lang="es-CL" sz="2200" dirty="0">
              <a:latin typeface="+mj-lt"/>
            </a:endParaRPr>
          </a:p>
        </p:txBody>
      </p:sp>
      <p:sp>
        <p:nvSpPr>
          <p:cNvPr id="16"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err="1">
                <a:solidFill>
                  <a:schemeClr val="tx1"/>
                </a:solidFill>
                <a:latin typeface="Montserrat Regular" panose="00000500000000000000" pitchFamily="2" charset="0"/>
                <a:ea typeface="Gotham Medium" charset="0"/>
                <a:cs typeface="Gotham Medium" charset="0"/>
                <a:sym typeface="Gotham HTF Medium" charset="0"/>
              </a:rPr>
              <a:t>Format</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pic>
        <p:nvPicPr>
          <p:cNvPr id="22" name="Imagem 21">
            <a:extLst>
              <a:ext uri="{FF2B5EF4-FFF2-40B4-BE49-F238E27FC236}">
                <a16:creationId xmlns:a16="http://schemas.microsoft.com/office/drawing/2014/main" xmlns="" id="{EECF5B50-07BE-804F-9380-6D6FD02AA3D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01715" y="2814189"/>
            <a:ext cx="1754269" cy="1757103"/>
          </a:xfrm>
          <a:prstGeom prst="rect">
            <a:avLst/>
          </a:prstGeom>
        </p:spPr>
      </p:pic>
      <p:sp>
        <p:nvSpPr>
          <p:cNvPr id="40" name="Retângulo 39">
            <a:extLst>
              <a:ext uri="{FF2B5EF4-FFF2-40B4-BE49-F238E27FC236}">
                <a16:creationId xmlns:a16="http://schemas.microsoft.com/office/drawing/2014/main" xmlns="" id="{2FD56B30-218E-064B-B22C-6C72B057C3AB}"/>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41" name="CuadroTexto 34">
            <a:extLst>
              <a:ext uri="{FF2B5EF4-FFF2-40B4-BE49-F238E27FC236}">
                <a16:creationId xmlns:a16="http://schemas.microsoft.com/office/drawing/2014/main" xmlns="" id="{51636152-446C-1E4B-A552-78797E386485}"/>
              </a:ext>
            </a:extLst>
          </p:cNvPr>
          <p:cNvSpPr txBox="1"/>
          <p:nvPr/>
        </p:nvSpPr>
        <p:spPr>
          <a:xfrm>
            <a:off x="707346" y="2133126"/>
            <a:ext cx="2306188" cy="1508105"/>
          </a:xfrm>
          <a:prstGeom prst="rect">
            <a:avLst/>
          </a:prstGeom>
          <a:noFill/>
        </p:spPr>
        <p:txBody>
          <a:bodyPr wrap="square" rtlCol="0">
            <a:spAutoFit/>
          </a:bodyPr>
          <a:lstStyle/>
          <a:p>
            <a:pPr algn="ctr"/>
            <a:r>
              <a:rPr lang="es-CL" sz="2200" dirty="0">
                <a:latin typeface="+mj-lt"/>
              </a:rPr>
              <a:t>PR AND DIGITAL </a:t>
            </a:r>
            <a:r>
              <a:rPr lang="es-CL" sz="2400" dirty="0">
                <a:latin typeface="+mj-lt"/>
              </a:rPr>
              <a:t/>
            </a:r>
            <a:br>
              <a:rPr lang="es-CL" sz="2400" dirty="0">
                <a:latin typeface="+mj-lt"/>
              </a:rPr>
            </a:br>
            <a:r>
              <a:rPr lang="es-CL" sz="2400" dirty="0">
                <a:latin typeface="Montserrat Regular" panose="00000500000000000000" pitchFamily="2" charset="0"/>
              </a:rPr>
              <a:t>CAMPAIGN</a:t>
            </a:r>
          </a:p>
          <a:p>
            <a:pPr algn="ctr"/>
            <a:endParaRPr lang="es-CL" sz="2400" dirty="0">
              <a:latin typeface="Montserrat Regular" panose="00000500000000000000" pitchFamily="2" charset="0"/>
            </a:endParaRPr>
          </a:p>
        </p:txBody>
      </p:sp>
      <p:sp>
        <p:nvSpPr>
          <p:cNvPr id="42" name="Arco 41">
            <a:extLst>
              <a:ext uri="{FF2B5EF4-FFF2-40B4-BE49-F238E27FC236}">
                <a16:creationId xmlns:a16="http://schemas.microsoft.com/office/drawing/2014/main" xmlns="" id="{29D5BF50-DFB5-CD48-8A05-B0FDAAC85897}"/>
              </a:ext>
            </a:extLst>
          </p:cNvPr>
          <p:cNvSpPr/>
          <p:nvPr/>
        </p:nvSpPr>
        <p:spPr>
          <a:xfrm rot="8272878">
            <a:off x="1894617" y="3049712"/>
            <a:ext cx="2269951" cy="1855016"/>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L">
              <a:latin typeface="Montserrat Regular" panose="00000500000000000000" pitchFamily="2" charset="0"/>
            </a:endParaRPr>
          </a:p>
        </p:txBody>
      </p:sp>
      <p:pic>
        <p:nvPicPr>
          <p:cNvPr id="30" name="Imagem 29">
            <a:extLst>
              <a:ext uri="{FF2B5EF4-FFF2-40B4-BE49-F238E27FC236}">
                <a16:creationId xmlns:a16="http://schemas.microsoft.com/office/drawing/2014/main" xmlns="" id="{07D72E8B-AE60-0644-82FD-DEC1E840754F}"/>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l="7343"/>
          <a:stretch/>
        </p:blipFill>
        <p:spPr>
          <a:xfrm>
            <a:off x="619322" y="2914558"/>
            <a:ext cx="2490774" cy="1691073"/>
          </a:xfrm>
          <a:prstGeom prst="rect">
            <a:avLst/>
          </a:prstGeom>
        </p:spPr>
      </p:pic>
    </p:spTree>
    <p:extLst>
      <p:ext uri="{BB962C8B-B14F-4D97-AF65-F5344CB8AC3E}">
        <p14:creationId xmlns:p14="http://schemas.microsoft.com/office/powerpoint/2010/main" val="5873485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PR and Digital Campaign</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4" name="Rectangle 1"/>
          <p:cNvSpPr txBox="1">
            <a:spLocks noChangeArrowheads="1"/>
          </p:cNvSpPr>
          <p:nvPr/>
        </p:nvSpPr>
        <p:spPr>
          <a:xfrm>
            <a:off x="453467" y="1266383"/>
            <a:ext cx="9004858"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PR campaign format</a:t>
            </a:r>
            <a:r>
              <a:rPr lang="en-US" altLang="zh-CN" sz="1600" dirty="0">
                <a:latin typeface="Montserrat Regular" panose="00000500000000000000" pitchFamily="2" charset="0"/>
              </a:rPr>
              <a:t>: 1 Press Release announcing Wines of Chile On The Road Digital Edition, which will be sent to the specialized press and key wine influencers to generate publications on the media of the participant wineries; </a:t>
            </a:r>
            <a:endParaRPr lang="en-US" altLang="zh-CN" sz="1600" b="1"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Digital campaign format: </a:t>
            </a:r>
            <a:r>
              <a:rPr lang="en-US" altLang="zh-CN" sz="1600" dirty="0">
                <a:latin typeface="Montserrat Regular" panose="00000500000000000000" pitchFamily="2" charset="0"/>
              </a:rPr>
              <a:t>4 social media posts promoting </a:t>
            </a:r>
            <a:r>
              <a:rPr lang="en-US" altLang="zh-CN" sz="1600" dirty="0" err="1">
                <a:latin typeface="Montserrat Regular" panose="00000500000000000000" pitchFamily="2" charset="0"/>
              </a:rPr>
              <a:t>WoC</a:t>
            </a:r>
            <a:r>
              <a:rPr lang="en-US" altLang="zh-CN" sz="1600" dirty="0">
                <a:latin typeface="Montserrat Regular" panose="00000500000000000000" pitchFamily="2" charset="0"/>
              </a:rPr>
              <a:t> On the Road Digital Edition, Chilean wines and Jessica </a:t>
            </a:r>
            <a:r>
              <a:rPr lang="en-US" altLang="zh-CN" sz="1600" dirty="0" err="1">
                <a:latin typeface="Montserrat Regular" panose="00000500000000000000" pitchFamily="2" charset="0"/>
              </a:rPr>
              <a:t>Marinzecks’s</a:t>
            </a:r>
            <a:r>
              <a:rPr lang="en-US" altLang="zh-CN" sz="1600" dirty="0">
                <a:latin typeface="Montserrat Regular" panose="00000500000000000000" pitchFamily="2" charset="0"/>
              </a:rPr>
              <a:t> Chile videos to social media followers;</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Materials: </a:t>
            </a:r>
            <a:r>
              <a:rPr lang="en-US" altLang="zh-CN" sz="1600" dirty="0">
                <a:latin typeface="Montserrat Regular" panose="00000500000000000000" pitchFamily="2" charset="0"/>
              </a:rPr>
              <a:t>promotional kits with wines and catalogue to be delivered to online tasting participants;</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Duration: </a:t>
            </a:r>
            <a:r>
              <a:rPr lang="en-US" altLang="zh-CN" sz="1600" dirty="0">
                <a:latin typeface="Montserrat Regular" panose="00000500000000000000" pitchFamily="2" charset="0"/>
              </a:rPr>
              <a:t>6 weeks;</a:t>
            </a:r>
          </a:p>
          <a:p>
            <a:pPr marL="285750" indent="-285750">
              <a:lnSpc>
                <a:spcPct val="150000"/>
              </a:lnSpc>
              <a:buFont typeface="Arial" panose="020B0604020202020204" pitchFamily="34" charset="0"/>
              <a:buChar char="•"/>
            </a:pPr>
            <a:r>
              <a:rPr lang="en-US" altLang="zh-CN" sz="1600" b="1" dirty="0">
                <a:latin typeface="Montserrat Regular" panose="00000500000000000000" pitchFamily="2" charset="0"/>
              </a:rPr>
              <a:t>Target: </a:t>
            </a:r>
            <a:r>
              <a:rPr lang="en-US" altLang="zh-CN" sz="1600" dirty="0">
                <a:latin typeface="Montserrat Regular" panose="00000500000000000000" pitchFamily="2" charset="0"/>
              </a:rPr>
              <a:t>over 300 journalists and digital influencers; over 1.500 social media followers on Instagram, Facebook.</a:t>
            </a:r>
          </a:p>
        </p:txBody>
      </p:sp>
      <p:sp>
        <p:nvSpPr>
          <p:cNvPr id="8" name="Retângulo 7">
            <a:extLst>
              <a:ext uri="{FF2B5EF4-FFF2-40B4-BE49-F238E27FC236}">
                <a16:creationId xmlns:a16="http://schemas.microsoft.com/office/drawing/2014/main" xmlns="" id="{9744F7F7-7441-A848-8087-E7193CA864A3}"/>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pic>
        <p:nvPicPr>
          <p:cNvPr id="5" name="Imagem 29">
            <a:extLst>
              <a:ext uri="{FF2B5EF4-FFF2-40B4-BE49-F238E27FC236}">
                <a16:creationId xmlns:a16="http://schemas.microsoft.com/office/drawing/2014/main" xmlns="" id="{4F345AEA-2E2A-8A41-82AA-B66E9D9327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7343"/>
          <a:stretch/>
        </p:blipFill>
        <p:spPr>
          <a:xfrm>
            <a:off x="7957861" y="97397"/>
            <a:ext cx="1653844" cy="1122852"/>
          </a:xfrm>
          <a:prstGeom prst="rect">
            <a:avLst/>
          </a:prstGeom>
        </p:spPr>
      </p:pic>
    </p:spTree>
    <p:extLst>
      <p:ext uri="{BB962C8B-B14F-4D97-AF65-F5344CB8AC3E}">
        <p14:creationId xmlns:p14="http://schemas.microsoft.com/office/powerpoint/2010/main" val="17066277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Digital Masterclass to Expert KOLs</a:t>
            </a:r>
          </a:p>
          <a:p>
            <a:r>
              <a:rPr lang="es-CL" altLang="x-none" sz="2400" dirty="0">
                <a:latin typeface="Montserrat Regular" panose="00000500000000000000" pitchFamily="2" charset="0"/>
                <a:ea typeface="Gotham HTF Medium" charset="0"/>
                <a:cs typeface="Gotham HTF Medium" charset="0"/>
                <a:sym typeface="Gotham HTF Medium" charset="0"/>
              </a:rPr>
              <a:t>3 groups / 5 events / available to small wineries!</a:t>
            </a:r>
            <a:endParaRPr lang="x-none" altLang="x-none" sz="2400"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4" name="Rectangle 1"/>
          <p:cNvSpPr txBox="1">
            <a:spLocks noChangeArrowheads="1"/>
          </p:cNvSpPr>
          <p:nvPr/>
        </p:nvSpPr>
        <p:spPr>
          <a:xfrm>
            <a:off x="342798" y="2289771"/>
            <a:ext cx="9556166"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Wineries to participate</a:t>
            </a:r>
            <a:r>
              <a:rPr lang="en-US" altLang="zh-CN" sz="1400" dirty="0">
                <a:latin typeface="Montserrat Regular" panose="00000500000000000000" pitchFamily="2" charset="0"/>
              </a:rPr>
              <a:t>: 12 wineries + 6 small wineries;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Wines: </a:t>
            </a:r>
            <a:r>
              <a:rPr lang="en-US" altLang="zh-CN" sz="1400" dirty="0">
                <a:latin typeface="Montserrat Regular" panose="00000500000000000000" pitchFamily="2" charset="0"/>
              </a:rPr>
              <a:t>1 label per winery / 6 labels per class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Target</a:t>
            </a:r>
            <a:r>
              <a:rPr lang="en-US" altLang="zh-CN" sz="1400" dirty="0">
                <a:latin typeface="Montserrat Regular" panose="00000500000000000000" pitchFamily="2" charset="0"/>
              </a:rPr>
              <a:t>: 70 key opinion leaders (KOL) attendees, including wine educators, specialized journalists and digital wine influencers;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Duration</a:t>
            </a:r>
            <a:r>
              <a:rPr lang="en-US" altLang="zh-CN" sz="1400" dirty="0">
                <a:latin typeface="Montserrat Regular" panose="00000500000000000000" pitchFamily="2" charset="0"/>
              </a:rPr>
              <a:t>: 2 groups for a 2-day masterclass + 1 group for a 1-day masterclass dedicated to smaller producers; 5 classes in total;</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Moderator</a:t>
            </a:r>
            <a:r>
              <a:rPr lang="en-US" altLang="zh-CN" sz="1400" dirty="0">
                <a:latin typeface="Montserrat Regular" panose="00000500000000000000" pitchFamily="2" charset="0"/>
              </a:rPr>
              <a:t>: Expert sommelier with influence among traders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Format</a:t>
            </a:r>
            <a:r>
              <a:rPr lang="en-US" altLang="zh-CN" sz="1400" dirty="0">
                <a:latin typeface="Montserrat Regular" panose="00000500000000000000" pitchFamily="2" charset="0"/>
              </a:rPr>
              <a:t>: the host will lead the Master Class by presenting in-depth knowledge of Chilean wines to a public of specialists. Then he will present the wines and interact with wineries’ spokespersons.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Theme suggestions: </a:t>
            </a:r>
            <a:r>
              <a:rPr lang="en-US" altLang="zh-CN" sz="1400" dirty="0">
                <a:latin typeface="Montserrat Regular" panose="00000500000000000000" pitchFamily="2" charset="0"/>
              </a:rPr>
              <a:t>the microclimates of Chile and the different wines they originate; 90+ Chilean wines.  </a:t>
            </a:r>
          </a:p>
        </p:txBody>
      </p:sp>
      <p:sp>
        <p:nvSpPr>
          <p:cNvPr id="8" name="Retângulo 7">
            <a:extLst>
              <a:ext uri="{FF2B5EF4-FFF2-40B4-BE49-F238E27FC236}">
                <a16:creationId xmlns:a16="http://schemas.microsoft.com/office/drawing/2014/main" xmlns="" id="{9744F7F7-7441-A848-8087-E7193CA864A3}"/>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grpSp>
        <p:nvGrpSpPr>
          <p:cNvPr id="6" name="Agrupar 5">
            <a:extLst>
              <a:ext uri="{FF2B5EF4-FFF2-40B4-BE49-F238E27FC236}">
                <a16:creationId xmlns:a16="http://schemas.microsoft.com/office/drawing/2014/main" xmlns="" id="{69C1ABE1-C131-A045-B1ED-C594444611A3}"/>
              </a:ext>
            </a:extLst>
          </p:cNvPr>
          <p:cNvGrpSpPr>
            <a:grpSpLocks noChangeAspect="1"/>
          </p:cNvGrpSpPr>
          <p:nvPr/>
        </p:nvGrpSpPr>
        <p:grpSpPr>
          <a:xfrm>
            <a:off x="8417012" y="423712"/>
            <a:ext cx="1187048" cy="1255185"/>
            <a:chOff x="3568917" y="3098845"/>
            <a:chExt cx="1601755" cy="1601755"/>
          </a:xfrm>
        </p:grpSpPr>
        <p:pic>
          <p:nvPicPr>
            <p:cNvPr id="7" name="Gráfico 6" descr="Aula de clases">
              <a:extLst>
                <a:ext uri="{FF2B5EF4-FFF2-40B4-BE49-F238E27FC236}">
                  <a16:creationId xmlns:a16="http://schemas.microsoft.com/office/drawing/2014/main" xmlns="" id="{1FAFE954-D674-7842-B758-C2E050E0F3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68917" y="3098845"/>
              <a:ext cx="1601755" cy="1601755"/>
            </a:xfrm>
            <a:prstGeom prst="rect">
              <a:avLst/>
            </a:prstGeom>
          </p:spPr>
        </p:pic>
        <p:pic>
          <p:nvPicPr>
            <p:cNvPr id="9" name="Gráfico 8" descr="Vino">
              <a:extLst>
                <a:ext uri="{FF2B5EF4-FFF2-40B4-BE49-F238E27FC236}">
                  <a16:creationId xmlns:a16="http://schemas.microsoft.com/office/drawing/2014/main" xmlns="" id="{803DB956-93D7-E441-B4D7-73305EC76E0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433829" y="3333455"/>
              <a:ext cx="307200" cy="307200"/>
            </a:xfrm>
            <a:prstGeom prst="rect">
              <a:avLst/>
            </a:prstGeom>
          </p:spPr>
        </p:pic>
        <p:pic>
          <p:nvPicPr>
            <p:cNvPr id="10" name="Gráfico 9" descr="Uva">
              <a:extLst>
                <a:ext uri="{FF2B5EF4-FFF2-40B4-BE49-F238E27FC236}">
                  <a16:creationId xmlns:a16="http://schemas.microsoft.com/office/drawing/2014/main" xmlns="" id="{03DBA418-4735-5840-941F-12D1578C36B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588174" y="3547483"/>
              <a:ext cx="307200" cy="307200"/>
            </a:xfrm>
            <a:prstGeom prst="rect">
              <a:avLst/>
            </a:prstGeom>
          </p:spPr>
        </p:pic>
      </p:grpSp>
    </p:spTree>
    <p:extLst>
      <p:ext uri="{BB962C8B-B14F-4D97-AF65-F5344CB8AC3E}">
        <p14:creationId xmlns:p14="http://schemas.microsoft.com/office/powerpoint/2010/main" val="41157230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344289" y="423714"/>
            <a:ext cx="8072723" cy="698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x-none" baseline="0" dirty="0">
                <a:solidFill>
                  <a:schemeClr val="tx1"/>
                </a:solidFill>
                <a:latin typeface="Montserrat Regular" panose="00000500000000000000" pitchFamily="2" charset="0"/>
                <a:ea typeface="Gotham Medium" charset="0"/>
                <a:cs typeface="Gotham Medium" charset="0"/>
                <a:sym typeface="Gotham HTF Medium" charset="0"/>
              </a:rPr>
              <a:t>WoC On the Road Digital Fair</a:t>
            </a:r>
            <a:endParaRPr lang="x-none" altLang="x-none" baseline="0" dirty="0">
              <a:solidFill>
                <a:schemeClr val="tx1"/>
              </a:solidFill>
              <a:latin typeface="Montserrat Regular" panose="00000500000000000000" pitchFamily="2" charset="0"/>
              <a:ea typeface="Gotham HTF Medium" charset="0"/>
              <a:cs typeface="Gotham HTF Medium" charset="0"/>
              <a:sym typeface="Gotham HTF Medium" charset="0"/>
            </a:endParaRPr>
          </a:p>
        </p:txBody>
      </p:sp>
      <p:sp>
        <p:nvSpPr>
          <p:cNvPr id="5" name="Retângulo 4">
            <a:extLst>
              <a:ext uri="{FF2B5EF4-FFF2-40B4-BE49-F238E27FC236}">
                <a16:creationId xmlns:a16="http://schemas.microsoft.com/office/drawing/2014/main" xmlns="" id="{A5708D1A-4F22-5B4E-8633-BBAD4EA53DC7}"/>
              </a:ext>
            </a:extLst>
          </p:cNvPr>
          <p:cNvSpPr/>
          <p:nvPr/>
        </p:nvSpPr>
        <p:spPr>
          <a:xfrm>
            <a:off x="10193867" y="423713"/>
            <a:ext cx="1653844" cy="6263689"/>
          </a:xfrm>
          <a:prstGeom prst="rect">
            <a:avLst/>
          </a:prstGeom>
          <a:solidFill>
            <a:srgbClr val="414A5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Lato Regular"/>
            </a:endParaRPr>
          </a:p>
        </p:txBody>
      </p:sp>
      <p:sp>
        <p:nvSpPr>
          <p:cNvPr id="6" name="Rectangle 1">
            <a:extLst>
              <a:ext uri="{FF2B5EF4-FFF2-40B4-BE49-F238E27FC236}">
                <a16:creationId xmlns:a16="http://schemas.microsoft.com/office/drawing/2014/main" xmlns="" id="{6B21E842-3857-1347-B346-4AA8A66DB252}"/>
              </a:ext>
            </a:extLst>
          </p:cNvPr>
          <p:cNvSpPr txBox="1">
            <a:spLocks noChangeArrowheads="1"/>
          </p:cNvSpPr>
          <p:nvPr/>
        </p:nvSpPr>
        <p:spPr>
          <a:xfrm>
            <a:off x="344289" y="1771536"/>
            <a:ext cx="9004858" cy="3578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Wineries to participate</a:t>
            </a:r>
            <a:r>
              <a:rPr lang="en-US" altLang="zh-CN" sz="1400" dirty="0">
                <a:latin typeface="Montserrat Regular" panose="00000500000000000000" pitchFamily="2" charset="0"/>
              </a:rPr>
              <a:t>: 10-12 wineries;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Wines: </a:t>
            </a:r>
            <a:r>
              <a:rPr lang="en-US" altLang="zh-CN" sz="1400" dirty="0">
                <a:latin typeface="Montserrat Regular" panose="00000500000000000000" pitchFamily="2" charset="0"/>
              </a:rPr>
              <a:t>1 label per winery / 6 labels per presentation</a:t>
            </a:r>
            <a:endParaRPr lang="en-US" altLang="zh-CN" sz="1400" b="1" dirty="0">
              <a:latin typeface="Montserrat Regular" panose="00000500000000000000" pitchFamily="2" charset="0"/>
            </a:endParaRP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Target</a:t>
            </a:r>
            <a:r>
              <a:rPr lang="en-US" altLang="zh-CN" sz="1400" dirty="0">
                <a:latin typeface="Montserrat Regular" panose="00000500000000000000" pitchFamily="2" charset="0"/>
              </a:rPr>
              <a:t>: 1</a:t>
            </a:r>
            <a:r>
              <a:rPr lang="en-US" altLang="zh-CN" sz="1400" dirty="0" smtClean="0">
                <a:latin typeface="Montserrat Regular" panose="00000500000000000000" pitchFamily="2" charset="0"/>
              </a:rPr>
              <a:t>00 </a:t>
            </a:r>
            <a:r>
              <a:rPr lang="en-US" altLang="zh-CN" sz="1400" dirty="0">
                <a:latin typeface="Montserrat Regular" panose="00000500000000000000" pitchFamily="2" charset="0"/>
              </a:rPr>
              <a:t>trade members and life-style digital influencers </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Duration</a:t>
            </a:r>
            <a:r>
              <a:rPr lang="en-US" altLang="zh-CN" sz="1400" dirty="0">
                <a:latin typeface="Montserrat Regular" panose="00000500000000000000" pitchFamily="2" charset="0"/>
              </a:rPr>
              <a:t>: 2 groups for a 2-day presentation (4 presentations in total) / 40-50 participants each group / 1 hour per presentation;</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Cities</a:t>
            </a:r>
            <a:r>
              <a:rPr lang="en-US" altLang="zh-CN" sz="1400" dirty="0">
                <a:latin typeface="Montserrat Regular" panose="00000500000000000000" pitchFamily="2" charset="0"/>
              </a:rPr>
              <a:t>: 21 cities in Brazil</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Format</a:t>
            </a:r>
            <a:r>
              <a:rPr lang="en-US" altLang="zh-CN" sz="1400" dirty="0">
                <a:latin typeface="Montserrat Regular" panose="00000500000000000000" pitchFamily="2" charset="0"/>
              </a:rPr>
              <a:t>: the host will lead an introductory class, presenting Chile’s major wine regions and wines to a public of mostly trade members and selected life-style influencers. Then he will present the wines and interact with wineries’ spokespersons.</a:t>
            </a:r>
          </a:p>
          <a:p>
            <a:pPr marL="285750" indent="-285750">
              <a:lnSpc>
                <a:spcPct val="150000"/>
              </a:lnSpc>
              <a:buFont typeface="Arial" panose="020B0604020202020204" pitchFamily="34" charset="0"/>
              <a:buChar char="•"/>
            </a:pPr>
            <a:r>
              <a:rPr lang="en-US" altLang="zh-CN" sz="1400" b="1" dirty="0">
                <a:latin typeface="Montserrat Regular" panose="00000500000000000000" pitchFamily="2" charset="0"/>
              </a:rPr>
              <a:t>Theme suggestions: </a:t>
            </a:r>
            <a:r>
              <a:rPr lang="en-US" altLang="zh-CN" sz="1400" dirty="0">
                <a:latin typeface="Montserrat Regular" panose="00000500000000000000" pitchFamily="2" charset="0"/>
              </a:rPr>
              <a:t>a journey through the major wine regions in Chile, their characteristics and the most important wine styles they produce;</a:t>
            </a:r>
          </a:p>
          <a:p>
            <a:pPr>
              <a:lnSpc>
                <a:spcPct val="150000"/>
              </a:lnSpc>
            </a:pPr>
            <a:endParaRPr lang="en-US" altLang="zh-CN" sz="1400" dirty="0">
              <a:latin typeface="Montserrat Regular" panose="00000500000000000000" pitchFamily="2" charset="0"/>
            </a:endParaRPr>
          </a:p>
        </p:txBody>
      </p:sp>
    </p:spTree>
    <p:extLst>
      <p:ext uri="{BB962C8B-B14F-4D97-AF65-F5344CB8AC3E}">
        <p14:creationId xmlns:p14="http://schemas.microsoft.com/office/powerpoint/2010/main" val="4090761221"/>
      </p:ext>
    </p:extLst>
  </p:cSld>
  <p:clrMapOvr>
    <a:masterClrMapping/>
  </p:clrMapOvr>
  <p:transition spd="med"/>
</p:sld>
</file>

<file path=ppt/theme/theme1.xml><?xml version="1.0" encoding="utf-8"?>
<a:theme xmlns:a="http://schemas.openxmlformats.org/drawingml/2006/main" name="Tema SUMMIT 2020">
  <a:themeElements>
    <a:clrScheme name="Tema de Office">
      <a:dk1>
        <a:srgbClr val="000000"/>
      </a:dk1>
      <a:lt1>
        <a:srgbClr val="FFFFFF"/>
      </a:lt1>
      <a:dk2>
        <a:srgbClr val="A7A7A7"/>
      </a:dk2>
      <a:lt2>
        <a:srgbClr val="535353"/>
      </a:lt2>
      <a:accent1>
        <a:srgbClr val="FEB834"/>
      </a:accent1>
      <a:accent2>
        <a:srgbClr val="FF3F5F"/>
      </a:accent2>
      <a:accent3>
        <a:srgbClr val="028599"/>
      </a:accent3>
      <a:accent4>
        <a:srgbClr val="01B59C"/>
      </a:accent4>
      <a:accent5>
        <a:srgbClr val="73655D"/>
      </a:accent5>
      <a:accent6>
        <a:srgbClr val="3BC7E2"/>
      </a:accent6>
      <a:hlink>
        <a:srgbClr val="0000FF"/>
      </a:hlink>
      <a:folHlink>
        <a:srgbClr val="FF00FF"/>
      </a:folHlink>
    </a:clrScheme>
    <a:fontScheme name="Tema de Office">
      <a:majorFont>
        <a:latin typeface="Lato Regular"/>
        <a:ea typeface="Lato Regular"/>
        <a:cs typeface="Lato Regular"/>
      </a:majorFont>
      <a:minorFont>
        <a:latin typeface="Lato Regular"/>
        <a:ea typeface="Lato Regular"/>
        <a:cs typeface="Lato Regular"/>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ma SUMMIT 2020" id="{280AE3C8-84DA-4E2F-B733-2C58F537DB8E}" vid="{AF1204CE-0CC7-4E7D-9190-B80A1CD062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SUMMIT 2020</Template>
  <TotalTime>5641</TotalTime>
  <Words>1028</Words>
  <Application>Microsoft Office PowerPoint</Application>
  <PresentationFormat>Panorámica</PresentationFormat>
  <Paragraphs>136</Paragraphs>
  <Slides>18</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18</vt:i4>
      </vt:variant>
    </vt:vector>
  </HeadingPairs>
  <TitlesOfParts>
    <vt:vector size="32" baseType="lpstr">
      <vt:lpstr>Arial</vt:lpstr>
      <vt:lpstr>Calibri</vt:lpstr>
      <vt:lpstr>Gotham HTF Medium</vt:lpstr>
      <vt:lpstr>Gotham Medium</vt:lpstr>
      <vt:lpstr>GothamBook</vt:lpstr>
      <vt:lpstr>Helvetica Neue</vt:lpstr>
      <vt:lpstr>Helvetica Neue Light</vt:lpstr>
      <vt:lpstr>Lato Regular</vt:lpstr>
      <vt:lpstr>Montserrat Alternates</vt:lpstr>
      <vt:lpstr>Montserrat Bold</vt:lpstr>
      <vt:lpstr>Montserrat Light</vt:lpstr>
      <vt:lpstr>Montserrat Regular</vt:lpstr>
      <vt:lpstr>Open Sans</vt:lpstr>
      <vt:lpstr>Tema SUMMIT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Spancer Zhao</dc:creator>
  <cp:lastModifiedBy>Usuario</cp:lastModifiedBy>
  <cp:revision>116</cp:revision>
  <dcterms:created xsi:type="dcterms:W3CDTF">2019-05-31T09:27:23Z</dcterms:created>
  <dcterms:modified xsi:type="dcterms:W3CDTF">2020-09-14T15:06:23Z</dcterms:modified>
</cp:coreProperties>
</file>